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 id="2147483786" r:id="rId2"/>
    <p:sldMasterId id="2147483813" r:id="rId3"/>
  </p:sldMasterIdLst>
  <p:notesMasterIdLst>
    <p:notesMasterId r:id="rId35"/>
  </p:notesMasterIdLst>
  <p:handoutMasterIdLst>
    <p:handoutMasterId r:id="rId36"/>
  </p:handoutMasterIdLst>
  <p:sldIdLst>
    <p:sldId id="2562" r:id="rId4"/>
    <p:sldId id="2563" r:id="rId5"/>
    <p:sldId id="2564" r:id="rId6"/>
    <p:sldId id="2565" r:id="rId7"/>
    <p:sldId id="2566" r:id="rId8"/>
    <p:sldId id="2573" r:id="rId9"/>
    <p:sldId id="2567" r:id="rId10"/>
    <p:sldId id="2594" r:id="rId11"/>
    <p:sldId id="2595" r:id="rId12"/>
    <p:sldId id="2574" r:id="rId13"/>
    <p:sldId id="2568" r:id="rId14"/>
    <p:sldId id="2569" r:id="rId15"/>
    <p:sldId id="819" r:id="rId16"/>
    <p:sldId id="820" r:id="rId17"/>
    <p:sldId id="2570" r:id="rId18"/>
    <p:sldId id="2590" r:id="rId19"/>
    <p:sldId id="2591" r:id="rId20"/>
    <p:sldId id="2571" r:id="rId21"/>
    <p:sldId id="2593" r:id="rId22"/>
    <p:sldId id="2592" r:id="rId23"/>
    <p:sldId id="464" r:id="rId24"/>
    <p:sldId id="2596" r:id="rId25"/>
    <p:sldId id="2600" r:id="rId26"/>
    <p:sldId id="2597" r:id="rId27"/>
    <p:sldId id="2601" r:id="rId28"/>
    <p:sldId id="2602" r:id="rId29"/>
    <p:sldId id="2603" r:id="rId30"/>
    <p:sldId id="297" r:id="rId31"/>
    <p:sldId id="821" r:id="rId32"/>
    <p:sldId id="822" r:id="rId33"/>
    <p:sldId id="816" r:id="rId34"/>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lides" id="{F8F4A180-930F-494D-8371-9B56F4EFA464}">
          <p14:sldIdLst>
            <p14:sldId id="2562"/>
            <p14:sldId id="2563"/>
            <p14:sldId id="2564"/>
            <p14:sldId id="2565"/>
            <p14:sldId id="2566"/>
            <p14:sldId id="2573"/>
            <p14:sldId id="2567"/>
            <p14:sldId id="2594"/>
            <p14:sldId id="2595"/>
            <p14:sldId id="2574"/>
            <p14:sldId id="2568"/>
            <p14:sldId id="2569"/>
            <p14:sldId id="819"/>
            <p14:sldId id="820"/>
            <p14:sldId id="2570"/>
            <p14:sldId id="2590"/>
            <p14:sldId id="2591"/>
            <p14:sldId id="2571"/>
            <p14:sldId id="2593"/>
            <p14:sldId id="2592"/>
            <p14:sldId id="464"/>
            <p14:sldId id="2596"/>
            <p14:sldId id="2600"/>
            <p14:sldId id="2597"/>
            <p14:sldId id="2601"/>
            <p14:sldId id="2602"/>
            <p14:sldId id="2603"/>
            <p14:sldId id="297"/>
            <p14:sldId id="821"/>
            <p14:sldId id="822"/>
            <p14:sldId id="816"/>
          </p14:sldIdLst>
        </p14:section>
      </p14:sectionLst>
    </p:ext>
    <p:ext uri="{EFAFB233-063F-42B5-8137-9DF3F51BA10A}">
      <p15:sldGuideLst xmlns:p15="http://schemas.microsoft.com/office/powerpoint/2012/main">
        <p15:guide id="1" orient="horz" pos="1643" userDrawn="1">
          <p15:clr>
            <a:srgbClr val="A4A3A4"/>
          </p15:clr>
        </p15:guide>
        <p15:guide id="4" pos="28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5966"/>
    <a:srgbClr val="42A5F5"/>
    <a:srgbClr val="607D8B"/>
    <a:srgbClr val="3E3E3E"/>
    <a:srgbClr val="191A2E"/>
    <a:srgbClr val="24253A"/>
    <a:srgbClr val="333F50"/>
    <a:srgbClr val="007DC1"/>
    <a:srgbClr val="A9C9F8"/>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4EC3D-3C3B-45DF-B8B0-29277BFF008B}" v="256" dt="2023-12-13T09:24:22.770"/>
    <p1510:client id="{FCDA81E4-532F-46AD-A213-E14548F3E40F}" v="918" dt="2023-12-13T03:26:54.013"/>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378" autoAdjust="0"/>
  </p:normalViewPr>
  <p:slideViewPr>
    <p:cSldViewPr snapToGrid="0">
      <p:cViewPr varScale="1">
        <p:scale>
          <a:sx n="148" d="100"/>
          <a:sy n="148" d="100"/>
        </p:scale>
        <p:origin x="874" y="101"/>
      </p:cViewPr>
      <p:guideLst>
        <p:guide orient="horz" pos="1643"/>
        <p:guide pos="2857"/>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oTaoTin" userId="6d21468e-647c-4f84-8156-117b4a782e40" providerId="ADAL" clId="{BBA56FA6-275A-4197-8DE6-C00CC84AED58}"/>
    <pc:docChg chg="undo redo custSel addSld delSld modSld delMainMaster modSection">
      <pc:chgData name="DaoTaoTin" userId="6d21468e-647c-4f84-8156-117b4a782e40" providerId="ADAL" clId="{BBA56FA6-275A-4197-8DE6-C00CC84AED58}" dt="2023-11-26T16:19:28.679" v="3877" actId="2711"/>
      <pc:docMkLst>
        <pc:docMk/>
      </pc:docMkLst>
      <pc:sldChg chg="del">
        <pc:chgData name="DaoTaoTin" userId="6d21468e-647c-4f84-8156-117b4a782e40" providerId="ADAL" clId="{BBA56FA6-275A-4197-8DE6-C00CC84AED58}" dt="2023-11-26T12:16:27.271" v="3845" actId="47"/>
        <pc:sldMkLst>
          <pc:docMk/>
          <pc:sldMk cId="1988105415" sldId="267"/>
        </pc:sldMkLst>
      </pc:sldChg>
      <pc:sldChg chg="del">
        <pc:chgData name="DaoTaoTin" userId="6d21468e-647c-4f84-8156-117b4a782e40" providerId="ADAL" clId="{BBA56FA6-275A-4197-8DE6-C00CC84AED58}" dt="2023-11-26T10:04:15.107" v="1996" actId="47"/>
        <pc:sldMkLst>
          <pc:docMk/>
          <pc:sldMk cId="1535298581" sldId="275"/>
        </pc:sldMkLst>
      </pc:sldChg>
      <pc:sldChg chg="del">
        <pc:chgData name="DaoTaoTin" userId="6d21468e-647c-4f84-8156-117b4a782e40" providerId="ADAL" clId="{BBA56FA6-275A-4197-8DE6-C00CC84AED58}" dt="2023-11-26T12:16:42.276" v="3846" actId="47"/>
        <pc:sldMkLst>
          <pc:docMk/>
          <pc:sldMk cId="3015149573" sldId="285"/>
        </pc:sldMkLst>
      </pc:sldChg>
      <pc:sldChg chg="modSp">
        <pc:chgData name="DaoTaoTin" userId="6d21468e-647c-4f84-8156-117b4a782e40" providerId="ADAL" clId="{BBA56FA6-275A-4197-8DE6-C00CC84AED58}" dt="2023-11-26T16:19:28.679" v="3877" actId="2711"/>
        <pc:sldMkLst>
          <pc:docMk/>
          <pc:sldMk cId="567366769" sldId="297"/>
        </pc:sldMkLst>
        <pc:spChg chg="mod">
          <ac:chgData name="DaoTaoTin" userId="6d21468e-647c-4f84-8156-117b4a782e40" providerId="ADAL" clId="{BBA56FA6-275A-4197-8DE6-C00CC84AED58}" dt="2023-11-26T16:14:59.655" v="3864" actId="20577"/>
          <ac:spMkLst>
            <pc:docMk/>
            <pc:sldMk cId="567366769" sldId="297"/>
            <ac:spMk id="14" creationId="{00000000-0000-0000-0000-000000000000}"/>
          </ac:spMkLst>
        </pc:spChg>
        <pc:spChg chg="mod">
          <ac:chgData name="DaoTaoTin" userId="6d21468e-647c-4f84-8156-117b4a782e40" providerId="ADAL" clId="{BBA56FA6-275A-4197-8DE6-C00CC84AED58}" dt="2023-11-26T16:19:28.679" v="3877" actId="2711"/>
          <ac:spMkLst>
            <pc:docMk/>
            <pc:sldMk cId="567366769" sldId="297"/>
            <ac:spMk id="21" creationId="{CB1EF571-5F94-9F0E-5FA2-DF981C9463FA}"/>
          </ac:spMkLst>
        </pc:spChg>
        <pc:spChg chg="mod">
          <ac:chgData name="DaoTaoTin" userId="6d21468e-647c-4f84-8156-117b4a782e40" providerId="ADAL" clId="{BBA56FA6-275A-4197-8DE6-C00CC84AED58}" dt="2023-11-26T16:19:28.679" v="3877" actId="2711"/>
          <ac:spMkLst>
            <pc:docMk/>
            <pc:sldMk cId="567366769" sldId="297"/>
            <ac:spMk id="22" creationId="{7E67A30E-0289-23D0-3352-E51AE3458251}"/>
          </ac:spMkLst>
        </pc:spChg>
        <pc:spChg chg="mod">
          <ac:chgData name="DaoTaoTin" userId="6d21468e-647c-4f84-8156-117b4a782e40" providerId="ADAL" clId="{BBA56FA6-275A-4197-8DE6-C00CC84AED58}" dt="2023-11-26T16:19:28.679" v="3877" actId="2711"/>
          <ac:spMkLst>
            <pc:docMk/>
            <pc:sldMk cId="567366769" sldId="297"/>
            <ac:spMk id="88" creationId="{00000000-0000-0000-0000-000000000000}"/>
          </ac:spMkLst>
        </pc:spChg>
        <pc:spChg chg="mod">
          <ac:chgData name="DaoTaoTin" userId="6d21468e-647c-4f84-8156-117b4a782e40" providerId="ADAL" clId="{BBA56FA6-275A-4197-8DE6-C00CC84AED58}" dt="2023-11-26T16:19:28.679" v="3877" actId="2711"/>
          <ac:spMkLst>
            <pc:docMk/>
            <pc:sldMk cId="567366769" sldId="297"/>
            <ac:spMk id="98" creationId="{00000000-0000-0000-0000-000000000000}"/>
          </ac:spMkLst>
        </pc:spChg>
        <pc:spChg chg="mod">
          <ac:chgData name="DaoTaoTin" userId="6d21468e-647c-4f84-8156-117b4a782e40" providerId="ADAL" clId="{BBA56FA6-275A-4197-8DE6-C00CC84AED58}" dt="2023-11-26T16:19:28.679" v="3877" actId="2711"/>
          <ac:spMkLst>
            <pc:docMk/>
            <pc:sldMk cId="567366769" sldId="297"/>
            <ac:spMk id="114" creationId="{00000000-0000-0000-0000-000000000000}"/>
          </ac:spMkLst>
        </pc:spChg>
      </pc:sldChg>
      <pc:sldChg chg="del">
        <pc:chgData name="DaoTaoTin" userId="6d21468e-647c-4f84-8156-117b4a782e40" providerId="ADAL" clId="{BBA56FA6-275A-4197-8DE6-C00CC84AED58}" dt="2023-11-26T12:16:27.271" v="3845" actId="47"/>
        <pc:sldMkLst>
          <pc:docMk/>
          <pc:sldMk cId="3169608188" sldId="302"/>
        </pc:sldMkLst>
      </pc:sldChg>
      <pc:sldChg chg="del">
        <pc:chgData name="DaoTaoTin" userId="6d21468e-647c-4f84-8156-117b4a782e40" providerId="ADAL" clId="{BBA56FA6-275A-4197-8DE6-C00CC84AED58}" dt="2023-11-26T12:16:27.271" v="3845" actId="47"/>
        <pc:sldMkLst>
          <pc:docMk/>
          <pc:sldMk cId="4075673806" sldId="327"/>
        </pc:sldMkLst>
      </pc:sldChg>
      <pc:sldChg chg="del">
        <pc:chgData name="DaoTaoTin" userId="6d21468e-647c-4f84-8156-117b4a782e40" providerId="ADAL" clId="{BBA56FA6-275A-4197-8DE6-C00CC84AED58}" dt="2023-11-26T12:16:27.271" v="3845" actId="47"/>
        <pc:sldMkLst>
          <pc:docMk/>
          <pc:sldMk cId="739752403" sldId="330"/>
        </pc:sldMkLst>
      </pc:sldChg>
      <pc:sldChg chg="del">
        <pc:chgData name="DaoTaoTin" userId="6d21468e-647c-4f84-8156-117b4a782e40" providerId="ADAL" clId="{BBA56FA6-275A-4197-8DE6-C00CC84AED58}" dt="2023-11-26T12:16:42.276" v="3846" actId="47"/>
        <pc:sldMkLst>
          <pc:docMk/>
          <pc:sldMk cId="2196445950" sldId="331"/>
        </pc:sldMkLst>
      </pc:sldChg>
      <pc:sldChg chg="del">
        <pc:chgData name="DaoTaoTin" userId="6d21468e-647c-4f84-8156-117b4a782e40" providerId="ADAL" clId="{BBA56FA6-275A-4197-8DE6-C00CC84AED58}" dt="2023-11-26T12:16:42.276" v="3846" actId="47"/>
        <pc:sldMkLst>
          <pc:docMk/>
          <pc:sldMk cId="1837723083" sldId="332"/>
        </pc:sldMkLst>
      </pc:sldChg>
      <pc:sldChg chg="del">
        <pc:chgData name="DaoTaoTin" userId="6d21468e-647c-4f84-8156-117b4a782e40" providerId="ADAL" clId="{BBA56FA6-275A-4197-8DE6-C00CC84AED58}" dt="2023-11-26T12:16:27.271" v="3845" actId="47"/>
        <pc:sldMkLst>
          <pc:docMk/>
          <pc:sldMk cId="2862298560" sldId="342"/>
        </pc:sldMkLst>
      </pc:sldChg>
      <pc:sldChg chg="del">
        <pc:chgData name="DaoTaoTin" userId="6d21468e-647c-4f84-8156-117b4a782e40" providerId="ADAL" clId="{BBA56FA6-275A-4197-8DE6-C00CC84AED58}" dt="2023-11-26T10:40:18.198" v="2793" actId="47"/>
        <pc:sldMkLst>
          <pc:docMk/>
          <pc:sldMk cId="1062049754" sldId="397"/>
        </pc:sldMkLst>
      </pc:sldChg>
      <pc:sldChg chg="del">
        <pc:chgData name="DaoTaoTin" userId="6d21468e-647c-4f84-8156-117b4a782e40" providerId="ADAL" clId="{BBA56FA6-275A-4197-8DE6-C00CC84AED58}" dt="2023-11-26T12:16:27.271" v="3845" actId="47"/>
        <pc:sldMkLst>
          <pc:docMk/>
          <pc:sldMk cId="395730105" sldId="399"/>
        </pc:sldMkLst>
      </pc:sldChg>
      <pc:sldChg chg="del">
        <pc:chgData name="DaoTaoTin" userId="6d21468e-647c-4f84-8156-117b4a782e40" providerId="ADAL" clId="{BBA56FA6-275A-4197-8DE6-C00CC84AED58}" dt="2023-11-26T12:16:27.271" v="3845" actId="47"/>
        <pc:sldMkLst>
          <pc:docMk/>
          <pc:sldMk cId="4084282457" sldId="464"/>
        </pc:sldMkLst>
      </pc:sldChg>
      <pc:sldChg chg="modSp del mod">
        <pc:chgData name="DaoTaoTin" userId="6d21468e-647c-4f84-8156-117b4a782e40" providerId="ADAL" clId="{BBA56FA6-275A-4197-8DE6-C00CC84AED58}" dt="2023-11-26T06:40:51.782" v="336" actId="47"/>
        <pc:sldMkLst>
          <pc:docMk/>
          <pc:sldMk cId="189004535" sldId="817"/>
        </pc:sldMkLst>
        <pc:spChg chg="mod">
          <ac:chgData name="DaoTaoTin" userId="6d21468e-647c-4f84-8156-117b4a782e40" providerId="ADAL" clId="{BBA56FA6-275A-4197-8DE6-C00CC84AED58}" dt="2023-11-26T03:42:51.184" v="0" actId="20577"/>
          <ac:spMkLst>
            <pc:docMk/>
            <pc:sldMk cId="189004535" sldId="817"/>
            <ac:spMk id="2" creationId="{A08A8162-6741-95A8-C65D-4CDE871F3B64}"/>
          </ac:spMkLst>
        </pc:spChg>
      </pc:sldChg>
      <pc:sldChg chg="del">
        <pc:chgData name="DaoTaoTin" userId="6d21468e-647c-4f84-8156-117b4a782e40" providerId="ADAL" clId="{BBA56FA6-275A-4197-8DE6-C00CC84AED58}" dt="2023-11-26T12:16:42.276" v="3846" actId="47"/>
        <pc:sldMkLst>
          <pc:docMk/>
          <pc:sldMk cId="4275549246" sldId="818"/>
        </pc:sldMkLst>
      </pc:sldChg>
      <pc:sldChg chg="modSp">
        <pc:chgData name="DaoTaoTin" userId="6d21468e-647c-4f84-8156-117b4a782e40" providerId="ADAL" clId="{BBA56FA6-275A-4197-8DE6-C00CC84AED58}" dt="2023-11-26T16:14:01.966" v="3850" actId="20577"/>
        <pc:sldMkLst>
          <pc:docMk/>
          <pc:sldMk cId="4218675276" sldId="819"/>
        </pc:sldMkLst>
        <pc:spChg chg="mod">
          <ac:chgData name="DaoTaoTin" userId="6d21468e-647c-4f84-8156-117b4a782e40" providerId="ADAL" clId="{BBA56FA6-275A-4197-8DE6-C00CC84AED58}" dt="2023-11-26T16:13:46.201" v="3848" actId="2711"/>
          <ac:spMkLst>
            <pc:docMk/>
            <pc:sldMk cId="4218675276" sldId="819"/>
            <ac:spMk id="29" creationId="{3182E26A-FB71-F3E0-2E06-350496562B9A}"/>
          </ac:spMkLst>
        </pc:spChg>
        <pc:spChg chg="mod">
          <ac:chgData name="DaoTaoTin" userId="6d21468e-647c-4f84-8156-117b4a782e40" providerId="ADAL" clId="{BBA56FA6-275A-4197-8DE6-C00CC84AED58}" dt="2023-11-26T16:13:34.854" v="3847" actId="2711"/>
          <ac:spMkLst>
            <pc:docMk/>
            <pc:sldMk cId="4218675276" sldId="819"/>
            <ac:spMk id="30" creationId="{12B8BECD-AA98-D7E1-CDE2-3A19A8350AB7}"/>
          </ac:spMkLst>
        </pc:spChg>
        <pc:spChg chg="mod">
          <ac:chgData name="DaoTaoTin" userId="6d21468e-647c-4f84-8156-117b4a782e40" providerId="ADAL" clId="{BBA56FA6-275A-4197-8DE6-C00CC84AED58}" dt="2023-11-26T16:14:01.966" v="3850" actId="20577"/>
          <ac:spMkLst>
            <pc:docMk/>
            <pc:sldMk cId="4218675276" sldId="819"/>
            <ac:spMk id="31" creationId="{721F8B53-A28B-2318-3DA1-9B47E9DFD359}"/>
          </ac:spMkLst>
        </pc:spChg>
      </pc:sldChg>
      <pc:sldChg chg="modSp mod">
        <pc:chgData name="DaoTaoTin" userId="6d21468e-647c-4f84-8156-117b4a782e40" providerId="ADAL" clId="{BBA56FA6-275A-4197-8DE6-C00CC84AED58}" dt="2023-11-26T16:14:36.363" v="3854" actId="2711"/>
        <pc:sldMkLst>
          <pc:docMk/>
          <pc:sldMk cId="1179892434" sldId="820"/>
        </pc:sldMkLst>
        <pc:spChg chg="mod">
          <ac:chgData name="DaoTaoTin" userId="6d21468e-647c-4f84-8156-117b4a782e40" providerId="ADAL" clId="{BBA56FA6-275A-4197-8DE6-C00CC84AED58}" dt="2023-11-26T16:14:26.743" v="3853" actId="2711"/>
          <ac:spMkLst>
            <pc:docMk/>
            <pc:sldMk cId="1179892434" sldId="820"/>
            <ac:spMk id="29" creationId="{3182E26A-FB71-F3E0-2E06-350496562B9A}"/>
          </ac:spMkLst>
        </pc:spChg>
        <pc:spChg chg="mod">
          <ac:chgData name="DaoTaoTin" userId="6d21468e-647c-4f84-8156-117b4a782e40" providerId="ADAL" clId="{BBA56FA6-275A-4197-8DE6-C00CC84AED58}" dt="2023-11-26T16:14:11.934" v="3851" actId="2711"/>
          <ac:spMkLst>
            <pc:docMk/>
            <pc:sldMk cId="1179892434" sldId="820"/>
            <ac:spMk id="30" creationId="{12B8BECD-AA98-D7E1-CDE2-3A19A8350AB7}"/>
          </ac:spMkLst>
        </pc:spChg>
        <pc:spChg chg="mod">
          <ac:chgData name="DaoTaoTin" userId="6d21468e-647c-4f84-8156-117b4a782e40" providerId="ADAL" clId="{BBA56FA6-275A-4197-8DE6-C00CC84AED58}" dt="2023-11-26T16:14:36.363" v="3854" actId="2711"/>
          <ac:spMkLst>
            <pc:docMk/>
            <pc:sldMk cId="1179892434" sldId="820"/>
            <ac:spMk id="31" creationId="{721F8B53-A28B-2318-3DA1-9B47E9DFD359}"/>
          </ac:spMkLst>
        </pc:spChg>
      </pc:sldChg>
      <pc:sldChg chg="modSp mod">
        <pc:chgData name="DaoTaoTin" userId="6d21468e-647c-4f84-8156-117b4a782e40" providerId="ADAL" clId="{BBA56FA6-275A-4197-8DE6-C00CC84AED58}" dt="2023-11-26T16:19:07.318" v="3876" actId="113"/>
        <pc:sldMkLst>
          <pc:docMk/>
          <pc:sldMk cId="3996980516" sldId="821"/>
        </pc:sldMkLst>
        <pc:spChg chg="mod">
          <ac:chgData name="DaoTaoTin" userId="6d21468e-647c-4f84-8156-117b4a782e40" providerId="ADAL" clId="{BBA56FA6-275A-4197-8DE6-C00CC84AED58}" dt="2023-11-26T16:15:26.448" v="3866" actId="14100"/>
          <ac:spMkLst>
            <pc:docMk/>
            <pc:sldMk cId="3996980516" sldId="821"/>
            <ac:spMk id="55" creationId="{00000000-0000-0000-0000-000000000000}"/>
          </ac:spMkLst>
        </pc:spChg>
        <pc:spChg chg="mod">
          <ac:chgData name="DaoTaoTin" userId="6d21468e-647c-4f84-8156-117b4a782e40" providerId="ADAL" clId="{BBA56FA6-275A-4197-8DE6-C00CC84AED58}" dt="2023-11-26T16:19:07.318" v="3876" actId="113"/>
          <ac:spMkLst>
            <pc:docMk/>
            <pc:sldMk cId="3996980516" sldId="821"/>
            <ac:spMk id="56" creationId="{00000000-0000-0000-0000-000000000000}"/>
          </ac:spMkLst>
        </pc:spChg>
      </pc:sldChg>
      <pc:sldChg chg="modSp mod">
        <pc:chgData name="DaoTaoTin" userId="6d21468e-647c-4f84-8156-117b4a782e40" providerId="ADAL" clId="{BBA56FA6-275A-4197-8DE6-C00CC84AED58}" dt="2023-11-26T16:18:40.224" v="3873" actId="207"/>
        <pc:sldMkLst>
          <pc:docMk/>
          <pc:sldMk cId="1301703534" sldId="822"/>
        </pc:sldMkLst>
        <pc:spChg chg="mod">
          <ac:chgData name="DaoTaoTin" userId="6d21468e-647c-4f84-8156-117b4a782e40" providerId="ADAL" clId="{BBA56FA6-275A-4197-8DE6-C00CC84AED58}" dt="2023-11-26T16:18:02.547" v="3869" actId="14100"/>
          <ac:spMkLst>
            <pc:docMk/>
            <pc:sldMk cId="1301703534" sldId="822"/>
            <ac:spMk id="55" creationId="{00000000-0000-0000-0000-000000000000}"/>
          </ac:spMkLst>
        </pc:spChg>
        <pc:spChg chg="mod">
          <ac:chgData name="DaoTaoTin" userId="6d21468e-647c-4f84-8156-117b4a782e40" providerId="ADAL" clId="{BBA56FA6-275A-4197-8DE6-C00CC84AED58}" dt="2023-11-26T16:18:40.224" v="3873" actId="207"/>
          <ac:spMkLst>
            <pc:docMk/>
            <pc:sldMk cId="1301703534" sldId="822"/>
            <ac:spMk id="56" creationId="{00000000-0000-0000-0000-000000000000}"/>
          </ac:spMkLst>
        </pc:spChg>
      </pc:sldChg>
      <pc:sldChg chg="del">
        <pc:chgData name="DaoTaoTin" userId="6d21468e-647c-4f84-8156-117b4a782e40" providerId="ADAL" clId="{BBA56FA6-275A-4197-8DE6-C00CC84AED58}" dt="2023-11-26T12:16:42.276" v="3846" actId="47"/>
        <pc:sldMkLst>
          <pc:docMk/>
          <pc:sldMk cId="1750846299" sldId="823"/>
        </pc:sldMkLst>
      </pc:sldChg>
      <pc:sldChg chg="del">
        <pc:chgData name="DaoTaoTin" userId="6d21468e-647c-4f84-8156-117b4a782e40" providerId="ADAL" clId="{BBA56FA6-275A-4197-8DE6-C00CC84AED58}" dt="2023-11-26T12:16:27.271" v="3845" actId="47"/>
        <pc:sldMkLst>
          <pc:docMk/>
          <pc:sldMk cId="2131251836" sldId="824"/>
        </pc:sldMkLst>
      </pc:sldChg>
      <pc:sldChg chg="del">
        <pc:chgData name="DaoTaoTin" userId="6d21468e-647c-4f84-8156-117b4a782e40" providerId="ADAL" clId="{BBA56FA6-275A-4197-8DE6-C00CC84AED58}" dt="2023-11-26T12:16:27.271" v="3845" actId="47"/>
        <pc:sldMkLst>
          <pc:docMk/>
          <pc:sldMk cId="2419384897" sldId="825"/>
        </pc:sldMkLst>
      </pc:sldChg>
      <pc:sldChg chg="del">
        <pc:chgData name="DaoTaoTin" userId="6d21468e-647c-4f84-8156-117b4a782e40" providerId="ADAL" clId="{BBA56FA6-275A-4197-8DE6-C00CC84AED58}" dt="2023-11-26T12:16:27.271" v="3845" actId="47"/>
        <pc:sldMkLst>
          <pc:docMk/>
          <pc:sldMk cId="3336458238" sldId="826"/>
        </pc:sldMkLst>
      </pc:sldChg>
      <pc:sldChg chg="del">
        <pc:chgData name="DaoTaoTin" userId="6d21468e-647c-4f84-8156-117b4a782e40" providerId="ADAL" clId="{BBA56FA6-275A-4197-8DE6-C00CC84AED58}" dt="2023-11-26T12:16:27.271" v="3845" actId="47"/>
        <pc:sldMkLst>
          <pc:docMk/>
          <pc:sldMk cId="3441101549" sldId="827"/>
        </pc:sldMkLst>
      </pc:sldChg>
      <pc:sldChg chg="del">
        <pc:chgData name="DaoTaoTin" userId="6d21468e-647c-4f84-8156-117b4a782e40" providerId="ADAL" clId="{BBA56FA6-275A-4197-8DE6-C00CC84AED58}" dt="2023-11-26T12:16:27.271" v="3845" actId="47"/>
        <pc:sldMkLst>
          <pc:docMk/>
          <pc:sldMk cId="359501423" sldId="828"/>
        </pc:sldMkLst>
      </pc:sldChg>
      <pc:sldChg chg="del">
        <pc:chgData name="DaoTaoTin" userId="6d21468e-647c-4f84-8156-117b4a782e40" providerId="ADAL" clId="{BBA56FA6-275A-4197-8DE6-C00CC84AED58}" dt="2023-11-26T12:16:27.271" v="3845" actId="47"/>
        <pc:sldMkLst>
          <pc:docMk/>
          <pc:sldMk cId="4235919601" sldId="829"/>
        </pc:sldMkLst>
      </pc:sldChg>
      <pc:sldChg chg="del">
        <pc:chgData name="DaoTaoTin" userId="6d21468e-647c-4f84-8156-117b4a782e40" providerId="ADAL" clId="{BBA56FA6-275A-4197-8DE6-C00CC84AED58}" dt="2023-11-26T12:16:27.271" v="3845" actId="47"/>
        <pc:sldMkLst>
          <pc:docMk/>
          <pc:sldMk cId="1025284774" sldId="830"/>
        </pc:sldMkLst>
      </pc:sldChg>
      <pc:sldChg chg="del">
        <pc:chgData name="DaoTaoTin" userId="6d21468e-647c-4f84-8156-117b4a782e40" providerId="ADAL" clId="{BBA56FA6-275A-4197-8DE6-C00CC84AED58}" dt="2023-11-26T12:16:27.271" v="3845" actId="47"/>
        <pc:sldMkLst>
          <pc:docMk/>
          <pc:sldMk cId="463665471" sldId="831"/>
        </pc:sldMkLst>
      </pc:sldChg>
      <pc:sldChg chg="del">
        <pc:chgData name="DaoTaoTin" userId="6d21468e-647c-4f84-8156-117b4a782e40" providerId="ADAL" clId="{BBA56FA6-275A-4197-8DE6-C00CC84AED58}" dt="2023-11-26T12:16:27.271" v="3845" actId="47"/>
        <pc:sldMkLst>
          <pc:docMk/>
          <pc:sldMk cId="257242344" sldId="832"/>
        </pc:sldMkLst>
      </pc:sldChg>
      <pc:sldChg chg="del">
        <pc:chgData name="DaoTaoTin" userId="6d21468e-647c-4f84-8156-117b4a782e40" providerId="ADAL" clId="{BBA56FA6-275A-4197-8DE6-C00CC84AED58}" dt="2023-11-26T12:16:27.271" v="3845" actId="47"/>
        <pc:sldMkLst>
          <pc:docMk/>
          <pc:sldMk cId="1725795619" sldId="2540"/>
        </pc:sldMkLst>
      </pc:sldChg>
      <pc:sldChg chg="del">
        <pc:chgData name="DaoTaoTin" userId="6d21468e-647c-4f84-8156-117b4a782e40" providerId="ADAL" clId="{BBA56FA6-275A-4197-8DE6-C00CC84AED58}" dt="2023-11-26T12:16:27.271" v="3845" actId="47"/>
        <pc:sldMkLst>
          <pc:docMk/>
          <pc:sldMk cId="2147659811" sldId="2541"/>
        </pc:sldMkLst>
      </pc:sldChg>
      <pc:sldChg chg="del">
        <pc:chgData name="DaoTaoTin" userId="6d21468e-647c-4f84-8156-117b4a782e40" providerId="ADAL" clId="{BBA56FA6-275A-4197-8DE6-C00CC84AED58}" dt="2023-11-26T12:16:27.271" v="3845" actId="47"/>
        <pc:sldMkLst>
          <pc:docMk/>
          <pc:sldMk cId="2402533426" sldId="2543"/>
        </pc:sldMkLst>
      </pc:sldChg>
      <pc:sldChg chg="del">
        <pc:chgData name="DaoTaoTin" userId="6d21468e-647c-4f84-8156-117b4a782e40" providerId="ADAL" clId="{BBA56FA6-275A-4197-8DE6-C00CC84AED58}" dt="2023-11-26T12:16:27.271" v="3845" actId="47"/>
        <pc:sldMkLst>
          <pc:docMk/>
          <pc:sldMk cId="1166321219" sldId="2544"/>
        </pc:sldMkLst>
      </pc:sldChg>
      <pc:sldChg chg="del">
        <pc:chgData name="DaoTaoTin" userId="6d21468e-647c-4f84-8156-117b4a782e40" providerId="ADAL" clId="{BBA56FA6-275A-4197-8DE6-C00CC84AED58}" dt="2023-11-26T12:16:27.271" v="3845" actId="47"/>
        <pc:sldMkLst>
          <pc:docMk/>
          <pc:sldMk cId="2754157868" sldId="2547"/>
        </pc:sldMkLst>
      </pc:sldChg>
      <pc:sldChg chg="del">
        <pc:chgData name="DaoTaoTin" userId="6d21468e-647c-4f84-8156-117b4a782e40" providerId="ADAL" clId="{BBA56FA6-275A-4197-8DE6-C00CC84AED58}" dt="2023-11-26T12:16:27.271" v="3845" actId="47"/>
        <pc:sldMkLst>
          <pc:docMk/>
          <pc:sldMk cId="3991965030" sldId="2548"/>
        </pc:sldMkLst>
      </pc:sldChg>
      <pc:sldChg chg="del">
        <pc:chgData name="DaoTaoTin" userId="6d21468e-647c-4f84-8156-117b4a782e40" providerId="ADAL" clId="{BBA56FA6-275A-4197-8DE6-C00CC84AED58}" dt="2023-11-26T12:16:27.271" v="3845" actId="47"/>
        <pc:sldMkLst>
          <pc:docMk/>
          <pc:sldMk cId="2301789147" sldId="2549"/>
        </pc:sldMkLst>
      </pc:sldChg>
      <pc:sldChg chg="del">
        <pc:chgData name="DaoTaoTin" userId="6d21468e-647c-4f84-8156-117b4a782e40" providerId="ADAL" clId="{BBA56FA6-275A-4197-8DE6-C00CC84AED58}" dt="2023-11-26T12:16:27.271" v="3845" actId="47"/>
        <pc:sldMkLst>
          <pc:docMk/>
          <pc:sldMk cId="482644487" sldId="2551"/>
        </pc:sldMkLst>
      </pc:sldChg>
      <pc:sldChg chg="del">
        <pc:chgData name="DaoTaoTin" userId="6d21468e-647c-4f84-8156-117b4a782e40" providerId="ADAL" clId="{BBA56FA6-275A-4197-8DE6-C00CC84AED58}" dt="2023-11-26T12:16:27.271" v="3845" actId="47"/>
        <pc:sldMkLst>
          <pc:docMk/>
          <pc:sldMk cId="3638196470" sldId="2552"/>
        </pc:sldMkLst>
      </pc:sldChg>
      <pc:sldChg chg="del">
        <pc:chgData name="DaoTaoTin" userId="6d21468e-647c-4f84-8156-117b4a782e40" providerId="ADAL" clId="{BBA56FA6-275A-4197-8DE6-C00CC84AED58}" dt="2023-11-26T12:16:27.271" v="3845" actId="47"/>
        <pc:sldMkLst>
          <pc:docMk/>
          <pc:sldMk cId="3219744835" sldId="2553"/>
        </pc:sldMkLst>
      </pc:sldChg>
      <pc:sldChg chg="del">
        <pc:chgData name="DaoTaoTin" userId="6d21468e-647c-4f84-8156-117b4a782e40" providerId="ADAL" clId="{BBA56FA6-275A-4197-8DE6-C00CC84AED58}" dt="2023-11-26T12:16:27.271" v="3845" actId="47"/>
        <pc:sldMkLst>
          <pc:docMk/>
          <pc:sldMk cId="1462978444" sldId="2554"/>
        </pc:sldMkLst>
      </pc:sldChg>
      <pc:sldChg chg="del">
        <pc:chgData name="DaoTaoTin" userId="6d21468e-647c-4f84-8156-117b4a782e40" providerId="ADAL" clId="{BBA56FA6-275A-4197-8DE6-C00CC84AED58}" dt="2023-11-26T12:16:27.271" v="3845" actId="47"/>
        <pc:sldMkLst>
          <pc:docMk/>
          <pc:sldMk cId="2983739187" sldId="2555"/>
        </pc:sldMkLst>
      </pc:sldChg>
      <pc:sldChg chg="del">
        <pc:chgData name="DaoTaoTin" userId="6d21468e-647c-4f84-8156-117b4a782e40" providerId="ADAL" clId="{BBA56FA6-275A-4197-8DE6-C00CC84AED58}" dt="2023-11-26T12:16:42.276" v="3846" actId="47"/>
        <pc:sldMkLst>
          <pc:docMk/>
          <pc:sldMk cId="4035694695" sldId="2556"/>
        </pc:sldMkLst>
      </pc:sldChg>
      <pc:sldChg chg="del">
        <pc:chgData name="DaoTaoTin" userId="6d21468e-647c-4f84-8156-117b4a782e40" providerId="ADAL" clId="{BBA56FA6-275A-4197-8DE6-C00CC84AED58}" dt="2023-11-26T12:16:27.271" v="3845" actId="47"/>
        <pc:sldMkLst>
          <pc:docMk/>
          <pc:sldMk cId="2813753927" sldId="2557"/>
        </pc:sldMkLst>
      </pc:sldChg>
      <pc:sldChg chg="del">
        <pc:chgData name="DaoTaoTin" userId="6d21468e-647c-4f84-8156-117b4a782e40" providerId="ADAL" clId="{BBA56FA6-275A-4197-8DE6-C00CC84AED58}" dt="2023-11-26T12:16:27.271" v="3845" actId="47"/>
        <pc:sldMkLst>
          <pc:docMk/>
          <pc:sldMk cId="2965627992" sldId="2558"/>
        </pc:sldMkLst>
      </pc:sldChg>
      <pc:sldChg chg="del">
        <pc:chgData name="DaoTaoTin" userId="6d21468e-647c-4f84-8156-117b4a782e40" providerId="ADAL" clId="{BBA56FA6-275A-4197-8DE6-C00CC84AED58}" dt="2023-11-26T12:16:27.271" v="3845" actId="47"/>
        <pc:sldMkLst>
          <pc:docMk/>
          <pc:sldMk cId="1678813971" sldId="2559"/>
        </pc:sldMkLst>
      </pc:sldChg>
      <pc:sldChg chg="del">
        <pc:chgData name="DaoTaoTin" userId="6d21468e-647c-4f84-8156-117b4a782e40" providerId="ADAL" clId="{BBA56FA6-275A-4197-8DE6-C00CC84AED58}" dt="2023-11-26T12:16:27.271" v="3845" actId="47"/>
        <pc:sldMkLst>
          <pc:docMk/>
          <pc:sldMk cId="241888707" sldId="2560"/>
        </pc:sldMkLst>
      </pc:sldChg>
      <pc:sldChg chg="del">
        <pc:chgData name="DaoTaoTin" userId="6d21468e-647c-4f84-8156-117b4a782e40" providerId="ADAL" clId="{BBA56FA6-275A-4197-8DE6-C00CC84AED58}" dt="2023-11-26T12:16:27.271" v="3845" actId="47"/>
        <pc:sldMkLst>
          <pc:docMk/>
          <pc:sldMk cId="58386429" sldId="2561"/>
        </pc:sldMkLst>
      </pc:sldChg>
      <pc:sldChg chg="addSp delSp modSp new mod setBg">
        <pc:chgData name="DaoTaoTin" userId="6d21468e-647c-4f84-8156-117b4a782e40" providerId="ADAL" clId="{BBA56FA6-275A-4197-8DE6-C00CC84AED58}" dt="2023-11-26T07:39:02.620" v="1054" actId="478"/>
        <pc:sldMkLst>
          <pc:docMk/>
          <pc:sldMk cId="3469077470" sldId="2562"/>
        </pc:sldMkLst>
        <pc:spChg chg="add del">
          <ac:chgData name="DaoTaoTin" userId="6d21468e-647c-4f84-8156-117b4a782e40" providerId="ADAL" clId="{BBA56FA6-275A-4197-8DE6-C00CC84AED58}" dt="2023-11-26T06:24:39.927" v="32" actId="26606"/>
          <ac:spMkLst>
            <pc:docMk/>
            <pc:sldMk cId="3469077470" sldId="2562"/>
            <ac:spMk id="11" creationId="{32BC26D8-82FB-445E-AA49-62A77D7C1EE0}"/>
          </ac:spMkLst>
        </pc:spChg>
        <pc:spChg chg="add del">
          <ac:chgData name="DaoTaoTin" userId="6d21468e-647c-4f84-8156-117b4a782e40" providerId="ADAL" clId="{BBA56FA6-275A-4197-8DE6-C00CC84AED58}" dt="2023-11-26T06:24:39.927" v="32" actId="26606"/>
          <ac:spMkLst>
            <pc:docMk/>
            <pc:sldMk cId="3469077470" sldId="2562"/>
            <ac:spMk id="12" creationId="{CB44330D-EA18-4254-AA95-EB49948539B8}"/>
          </ac:spMkLst>
        </pc:spChg>
        <pc:spChg chg="add del">
          <ac:chgData name="DaoTaoTin" userId="6d21468e-647c-4f84-8156-117b4a782e40" providerId="ADAL" clId="{BBA56FA6-275A-4197-8DE6-C00CC84AED58}" dt="2023-11-26T06:24:33.567" v="26" actId="26606"/>
          <ac:spMkLst>
            <pc:docMk/>
            <pc:sldMk cId="3469077470" sldId="2562"/>
            <ac:spMk id="14" creationId="{42A4FC2C-047E-45A5-965D-8E1E3BF09BC6}"/>
          </ac:spMkLst>
        </pc:spChg>
        <pc:spChg chg="add del">
          <ac:chgData name="DaoTaoTin" userId="6d21468e-647c-4f84-8156-117b4a782e40" providerId="ADAL" clId="{BBA56FA6-275A-4197-8DE6-C00CC84AED58}" dt="2023-11-26T06:24:42.791" v="34" actId="26606"/>
          <ac:spMkLst>
            <pc:docMk/>
            <pc:sldMk cId="3469077470" sldId="2562"/>
            <ac:spMk id="15" creationId="{AB8C311F-7253-4AED-9701-7FC0708C41C7}"/>
          </ac:spMkLst>
        </pc:spChg>
        <pc:spChg chg="add del">
          <ac:chgData name="DaoTaoTin" userId="6d21468e-647c-4f84-8156-117b4a782e40" providerId="ADAL" clId="{BBA56FA6-275A-4197-8DE6-C00CC84AED58}" dt="2023-11-26T06:24:42.791" v="34" actId="26606"/>
          <ac:spMkLst>
            <pc:docMk/>
            <pc:sldMk cId="3469077470" sldId="2562"/>
            <ac:spMk id="17" creationId="{E2384209-CB15-4CDF-9D31-C44FD9A3F20D}"/>
          </ac:spMkLst>
        </pc:spChg>
        <pc:spChg chg="add del">
          <ac:chgData name="DaoTaoTin" userId="6d21468e-647c-4f84-8156-117b4a782e40" providerId="ADAL" clId="{BBA56FA6-275A-4197-8DE6-C00CC84AED58}" dt="2023-11-26T06:24:42.791" v="34" actId="26606"/>
          <ac:spMkLst>
            <pc:docMk/>
            <pc:sldMk cId="3469077470" sldId="2562"/>
            <ac:spMk id="18" creationId="{2633B3B5-CC90-43F0-8714-D31D1F3F0209}"/>
          </ac:spMkLst>
        </pc:spChg>
        <pc:spChg chg="add del">
          <ac:chgData name="DaoTaoTin" userId="6d21468e-647c-4f84-8156-117b4a782e40" providerId="ADAL" clId="{BBA56FA6-275A-4197-8DE6-C00CC84AED58}" dt="2023-11-26T06:24:42.791" v="34" actId="26606"/>
          <ac:spMkLst>
            <pc:docMk/>
            <pc:sldMk cId="3469077470" sldId="2562"/>
            <ac:spMk id="20" creationId="{A8D57A06-A426-446D-B02C-A2DC6B62E45E}"/>
          </ac:spMkLst>
        </pc:spChg>
        <pc:spChg chg="add del">
          <ac:chgData name="DaoTaoTin" userId="6d21468e-647c-4f84-8156-117b4a782e40" providerId="ADAL" clId="{BBA56FA6-275A-4197-8DE6-C00CC84AED58}" dt="2023-11-26T06:24:37.196" v="28" actId="26606"/>
          <ac:spMkLst>
            <pc:docMk/>
            <pc:sldMk cId="3469077470" sldId="2562"/>
            <ac:spMk id="21" creationId="{8B089790-F4B6-46A7-BB28-7B74A9A9EFDC}"/>
          </ac:spMkLst>
        </pc:spChg>
        <pc:spChg chg="add">
          <ac:chgData name="DaoTaoTin" userId="6d21468e-647c-4f84-8156-117b4a782e40" providerId="ADAL" clId="{BBA56FA6-275A-4197-8DE6-C00CC84AED58}" dt="2023-11-26T06:24:42.793" v="35" actId="26606"/>
          <ac:spMkLst>
            <pc:docMk/>
            <pc:sldMk cId="3469077470" sldId="2562"/>
            <ac:spMk id="22" creationId="{42A4FC2C-047E-45A5-965D-8E1E3BF09BC6}"/>
          </ac:spMkLst>
        </pc:spChg>
        <pc:spChg chg="add mod ord">
          <ac:chgData name="DaoTaoTin" userId="6d21468e-647c-4f84-8156-117b4a782e40" providerId="ADAL" clId="{BBA56FA6-275A-4197-8DE6-C00CC84AED58}" dt="2023-11-26T07:14:43.801" v="963" actId="207"/>
          <ac:spMkLst>
            <pc:docMk/>
            <pc:sldMk cId="3469077470" sldId="2562"/>
            <ac:spMk id="23" creationId="{9AB6D279-8A2C-EF95-B59B-6BB1AFB1D7E8}"/>
          </ac:spMkLst>
        </pc:spChg>
        <pc:spChg chg="add mod">
          <ac:chgData name="DaoTaoTin" userId="6d21468e-647c-4f84-8156-117b4a782e40" providerId="ADAL" clId="{BBA56FA6-275A-4197-8DE6-C00CC84AED58}" dt="2023-11-26T06:28:15.984" v="75" actId="1076"/>
          <ac:spMkLst>
            <pc:docMk/>
            <pc:sldMk cId="3469077470" sldId="2562"/>
            <ac:spMk id="24" creationId="{FE058CFB-6C1F-615A-5719-946BDFE6687F}"/>
          </ac:spMkLst>
        </pc:spChg>
        <pc:spChg chg="add del mod ord">
          <ac:chgData name="DaoTaoTin" userId="6d21468e-647c-4f84-8156-117b4a782e40" providerId="ADAL" clId="{BBA56FA6-275A-4197-8DE6-C00CC84AED58}" dt="2023-11-26T06:30:59.601" v="116" actId="478"/>
          <ac:spMkLst>
            <pc:docMk/>
            <pc:sldMk cId="3469077470" sldId="2562"/>
            <ac:spMk id="29" creationId="{2B9D0C78-6174-442C-3D32-B23BF77797B5}"/>
          </ac:spMkLst>
        </pc:spChg>
        <pc:spChg chg="add mod ord">
          <ac:chgData name="DaoTaoTin" userId="6d21468e-647c-4f84-8156-117b4a782e40" providerId="ADAL" clId="{BBA56FA6-275A-4197-8DE6-C00CC84AED58}" dt="2023-11-26T06:38:47.910" v="326" actId="1076"/>
          <ac:spMkLst>
            <pc:docMk/>
            <pc:sldMk cId="3469077470" sldId="2562"/>
            <ac:spMk id="30" creationId="{C9B15645-6802-7E1A-6C39-41FC5CCF0670}"/>
          </ac:spMkLst>
        </pc:spChg>
        <pc:spChg chg="add mod">
          <ac:chgData name="DaoTaoTin" userId="6d21468e-647c-4f84-8156-117b4a782e40" providerId="ADAL" clId="{BBA56FA6-275A-4197-8DE6-C00CC84AED58}" dt="2023-11-26T06:39:41.139" v="332" actId="207"/>
          <ac:spMkLst>
            <pc:docMk/>
            <pc:sldMk cId="3469077470" sldId="2562"/>
            <ac:spMk id="31" creationId="{CD4286EB-0053-45E9-BA1C-21A34DE597E0}"/>
          </ac:spMkLst>
        </pc:spChg>
        <pc:spChg chg="add mod">
          <ac:chgData name="DaoTaoTin" userId="6d21468e-647c-4f84-8156-117b4a782e40" providerId="ADAL" clId="{BBA56FA6-275A-4197-8DE6-C00CC84AED58}" dt="2023-11-26T06:38:17.863" v="323" actId="1076"/>
          <ac:spMkLst>
            <pc:docMk/>
            <pc:sldMk cId="3469077470" sldId="2562"/>
            <ac:spMk id="32" creationId="{1C85ABBF-4A5E-23C7-1184-F18E2000DFB0}"/>
          </ac:spMkLst>
        </pc:spChg>
        <pc:spChg chg="add mod">
          <ac:chgData name="DaoTaoTin" userId="6d21468e-647c-4f84-8156-117b4a782e40" providerId="ADAL" clId="{BBA56FA6-275A-4197-8DE6-C00CC84AED58}" dt="2023-11-26T06:40:35.316" v="335" actId="2711"/>
          <ac:spMkLst>
            <pc:docMk/>
            <pc:sldMk cId="3469077470" sldId="2562"/>
            <ac:spMk id="33" creationId="{7A83466C-25B9-199D-3537-24E2194D6511}"/>
          </ac:spMkLst>
        </pc:spChg>
        <pc:spChg chg="add del mod">
          <ac:chgData name="DaoTaoTin" userId="6d21468e-647c-4f84-8156-117b4a782e40" providerId="ADAL" clId="{BBA56FA6-275A-4197-8DE6-C00CC84AED58}" dt="2023-11-26T07:20:35.761" v="1046" actId="21"/>
          <ac:spMkLst>
            <pc:docMk/>
            <pc:sldMk cId="3469077470" sldId="2562"/>
            <ac:spMk id="34" creationId="{D3CBDAA4-0F15-7966-0EA9-5408727302E5}"/>
          </ac:spMkLst>
        </pc:spChg>
        <pc:spChg chg="add del mod">
          <ac:chgData name="DaoTaoTin" userId="6d21468e-647c-4f84-8156-117b4a782e40" providerId="ADAL" clId="{BBA56FA6-275A-4197-8DE6-C00CC84AED58}" dt="2023-11-26T07:39:02.620" v="1054" actId="478"/>
          <ac:spMkLst>
            <pc:docMk/>
            <pc:sldMk cId="3469077470" sldId="2562"/>
            <ac:spMk id="35" creationId="{C2B3DD2E-FE93-E858-2E9A-6D9B3E719657}"/>
          </ac:spMkLst>
        </pc:spChg>
        <pc:grpChg chg="add del">
          <ac:chgData name="DaoTaoTin" userId="6d21468e-647c-4f84-8156-117b4a782e40" providerId="ADAL" clId="{BBA56FA6-275A-4197-8DE6-C00CC84AED58}" dt="2023-11-26T06:24:37.196" v="28" actId="26606"/>
          <ac:grpSpMkLst>
            <pc:docMk/>
            <pc:sldMk cId="3469077470" sldId="2562"/>
            <ac:grpSpMk id="16" creationId="{9DE3F54D-33BC-4382-A2AB-5E002F0F1166}"/>
          </ac:grpSpMkLst>
        </pc:grpChg>
        <pc:picChg chg="add del mod">
          <ac:chgData name="DaoTaoTin" userId="6d21468e-647c-4f84-8156-117b4a782e40" providerId="ADAL" clId="{BBA56FA6-275A-4197-8DE6-C00CC84AED58}" dt="2023-11-26T04:44:03.061" v="10" actId="478"/>
          <ac:picMkLst>
            <pc:docMk/>
            <pc:sldMk cId="3469077470" sldId="2562"/>
            <ac:picMk id="3" creationId="{3D040E21-2683-A836-4163-0EF934CD9F10}"/>
          </ac:picMkLst>
        </pc:picChg>
        <pc:picChg chg="add del mod">
          <ac:chgData name="DaoTaoTin" userId="6d21468e-647c-4f84-8156-117b4a782e40" providerId="ADAL" clId="{BBA56FA6-275A-4197-8DE6-C00CC84AED58}" dt="2023-11-26T04:44:17.160" v="16" actId="478"/>
          <ac:picMkLst>
            <pc:docMk/>
            <pc:sldMk cId="3469077470" sldId="2562"/>
            <ac:picMk id="5" creationId="{20A3486C-77AE-69E2-4CF7-2CC77C15BC75}"/>
          </ac:picMkLst>
        </pc:picChg>
        <pc:picChg chg="add del mod">
          <ac:chgData name="DaoTaoTin" userId="6d21468e-647c-4f84-8156-117b4a782e40" providerId="ADAL" clId="{BBA56FA6-275A-4197-8DE6-C00CC84AED58}" dt="2023-11-26T06:24:15.450" v="21" actId="478"/>
          <ac:picMkLst>
            <pc:docMk/>
            <pc:sldMk cId="3469077470" sldId="2562"/>
            <ac:picMk id="7" creationId="{5FCAD988-F009-868A-CBF2-70FB5C08A06E}"/>
          </ac:picMkLst>
        </pc:picChg>
        <pc:picChg chg="add del mod">
          <ac:chgData name="DaoTaoTin" userId="6d21468e-647c-4f84-8156-117b4a782e40" providerId="ADAL" clId="{BBA56FA6-275A-4197-8DE6-C00CC84AED58}" dt="2023-11-26T06:24:54.571" v="36" actId="478"/>
          <ac:picMkLst>
            <pc:docMk/>
            <pc:sldMk cId="3469077470" sldId="2562"/>
            <ac:picMk id="9" creationId="{F0D3CFC3-CE17-3DAA-1EF1-016E1946242D}"/>
          </ac:picMkLst>
        </pc:picChg>
        <pc:picChg chg="add mod">
          <ac:chgData name="DaoTaoTin" userId="6d21468e-647c-4f84-8156-117b4a782e40" providerId="ADAL" clId="{BBA56FA6-275A-4197-8DE6-C00CC84AED58}" dt="2023-11-26T06:37:15.091" v="294" actId="1076"/>
          <ac:picMkLst>
            <pc:docMk/>
            <pc:sldMk cId="3469077470" sldId="2562"/>
            <ac:picMk id="13" creationId="{D133C086-92D5-1035-A68D-4E7A4172D299}"/>
          </ac:picMkLst>
        </pc:picChg>
        <pc:picChg chg="add del mod">
          <ac:chgData name="DaoTaoTin" userId="6d21468e-647c-4f84-8156-117b4a782e40" providerId="ADAL" clId="{BBA56FA6-275A-4197-8DE6-C00CC84AED58}" dt="2023-11-26T06:28:49.942" v="86" actId="931"/>
          <ac:picMkLst>
            <pc:docMk/>
            <pc:sldMk cId="3469077470" sldId="2562"/>
            <ac:picMk id="26" creationId="{23D66380-BC4F-1AFB-6025-8F4EED037419}"/>
          </ac:picMkLst>
        </pc:picChg>
        <pc:picChg chg="add mod">
          <ac:chgData name="DaoTaoTin" userId="6d21468e-647c-4f84-8156-117b4a782e40" providerId="ADAL" clId="{BBA56FA6-275A-4197-8DE6-C00CC84AED58}" dt="2023-11-26T06:30:07.218" v="109" actId="14826"/>
          <ac:picMkLst>
            <pc:docMk/>
            <pc:sldMk cId="3469077470" sldId="2562"/>
            <ac:picMk id="28" creationId="{E77C5384-1043-896B-20F1-FF4D7138B1FF}"/>
          </ac:picMkLst>
        </pc:picChg>
      </pc:sldChg>
      <pc:sldChg chg="addSp delSp modSp new mod">
        <pc:chgData name="DaoTaoTin" userId="6d21468e-647c-4f84-8156-117b4a782e40" providerId="ADAL" clId="{BBA56FA6-275A-4197-8DE6-C00CC84AED58}" dt="2023-11-26T08:10:06.759" v="1720" actId="478"/>
        <pc:sldMkLst>
          <pc:docMk/>
          <pc:sldMk cId="2987805038" sldId="2563"/>
        </pc:sldMkLst>
        <pc:spChg chg="add mod">
          <ac:chgData name="DaoTaoTin" userId="6d21468e-647c-4f84-8156-117b4a782e40" providerId="ADAL" clId="{BBA56FA6-275A-4197-8DE6-C00CC84AED58}" dt="2023-11-26T06:46:12.620" v="410" actId="1076"/>
          <ac:spMkLst>
            <pc:docMk/>
            <pc:sldMk cId="2987805038" sldId="2563"/>
            <ac:spMk id="2" creationId="{FFC4F6FE-95BD-8C24-080F-5850340D9948}"/>
          </ac:spMkLst>
        </pc:spChg>
        <pc:spChg chg="add del">
          <ac:chgData name="DaoTaoTin" userId="6d21468e-647c-4f84-8156-117b4a782e40" providerId="ADAL" clId="{BBA56FA6-275A-4197-8DE6-C00CC84AED58}" dt="2023-11-26T06:58:23.694" v="832" actId="478"/>
          <ac:spMkLst>
            <pc:docMk/>
            <pc:sldMk cId="2987805038" sldId="2563"/>
            <ac:spMk id="3" creationId="{49AFF532-E96E-262A-92B3-52B50902719C}"/>
          </ac:spMkLst>
        </pc:spChg>
        <pc:spChg chg="add del mod">
          <ac:chgData name="DaoTaoTin" userId="6d21468e-647c-4f84-8156-117b4a782e40" providerId="ADAL" clId="{BBA56FA6-275A-4197-8DE6-C00CC84AED58}" dt="2023-11-26T06:58:24.467" v="833" actId="478"/>
          <ac:spMkLst>
            <pc:docMk/>
            <pc:sldMk cId="2987805038" sldId="2563"/>
            <ac:spMk id="4" creationId="{5B89A2DC-271E-2018-F394-E5E0FC3771EC}"/>
          </ac:spMkLst>
        </pc:spChg>
        <pc:spChg chg="add del mod">
          <ac:chgData name="DaoTaoTin" userId="6d21468e-647c-4f84-8156-117b4a782e40" providerId="ADAL" clId="{BBA56FA6-275A-4197-8DE6-C00CC84AED58}" dt="2023-11-26T07:00:42.416" v="837" actId="478"/>
          <ac:spMkLst>
            <pc:docMk/>
            <pc:sldMk cId="2987805038" sldId="2563"/>
            <ac:spMk id="5" creationId="{6C572424-0018-C387-CDA2-3EF6D169BF90}"/>
          </ac:spMkLst>
        </pc:spChg>
        <pc:spChg chg="add mod">
          <ac:chgData name="DaoTaoTin" userId="6d21468e-647c-4f84-8156-117b4a782e40" providerId="ADAL" clId="{BBA56FA6-275A-4197-8DE6-C00CC84AED58}" dt="2023-11-26T08:09:57.682" v="1718" actId="1035"/>
          <ac:spMkLst>
            <pc:docMk/>
            <pc:sldMk cId="2987805038" sldId="2563"/>
            <ac:spMk id="6" creationId="{2D179CC8-272C-43FD-04E9-F9A671328AF6}"/>
          </ac:spMkLst>
        </pc:spChg>
        <pc:spChg chg="add mod">
          <ac:chgData name="DaoTaoTin" userId="6d21468e-647c-4f84-8156-117b4a782e40" providerId="ADAL" clId="{BBA56FA6-275A-4197-8DE6-C00CC84AED58}" dt="2023-11-26T08:09:57.682" v="1718" actId="1035"/>
          <ac:spMkLst>
            <pc:docMk/>
            <pc:sldMk cId="2987805038" sldId="2563"/>
            <ac:spMk id="7" creationId="{32F21BF5-8750-7D33-2AA7-E4472D3448C5}"/>
          </ac:spMkLst>
        </pc:spChg>
        <pc:spChg chg="add mod">
          <ac:chgData name="DaoTaoTin" userId="6d21468e-647c-4f84-8156-117b4a782e40" providerId="ADAL" clId="{BBA56FA6-275A-4197-8DE6-C00CC84AED58}" dt="2023-11-26T08:09:57.682" v="1718" actId="1035"/>
          <ac:spMkLst>
            <pc:docMk/>
            <pc:sldMk cId="2987805038" sldId="2563"/>
            <ac:spMk id="8" creationId="{E3CEBD6E-E7CD-19E8-72C5-3D899231CD44}"/>
          </ac:spMkLst>
        </pc:spChg>
        <pc:spChg chg="add del mod">
          <ac:chgData name="DaoTaoTin" userId="6d21468e-647c-4f84-8156-117b4a782e40" providerId="ADAL" clId="{BBA56FA6-275A-4197-8DE6-C00CC84AED58}" dt="2023-11-26T07:53:07.021" v="1224" actId="1582"/>
          <ac:spMkLst>
            <pc:docMk/>
            <pc:sldMk cId="2987805038" sldId="2563"/>
            <ac:spMk id="13" creationId="{A0A18FD5-9A50-EF3A-34E9-72696D6AB5B9}"/>
          </ac:spMkLst>
        </pc:spChg>
        <pc:spChg chg="add del mod">
          <ac:chgData name="DaoTaoTin" userId="6d21468e-647c-4f84-8156-117b4a782e40" providerId="ADAL" clId="{BBA56FA6-275A-4197-8DE6-C00CC84AED58}" dt="2023-11-26T07:12:29.701" v="950" actId="478"/>
          <ac:spMkLst>
            <pc:docMk/>
            <pc:sldMk cId="2987805038" sldId="2563"/>
            <ac:spMk id="16" creationId="{AC8A2006-25FB-22DF-914F-E692CFF076EC}"/>
          </ac:spMkLst>
        </pc:spChg>
        <pc:spChg chg="add del mod">
          <ac:chgData name="DaoTaoTin" userId="6d21468e-647c-4f84-8156-117b4a782e40" providerId="ADAL" clId="{BBA56FA6-275A-4197-8DE6-C00CC84AED58}" dt="2023-11-26T07:12:29.701" v="950" actId="478"/>
          <ac:spMkLst>
            <pc:docMk/>
            <pc:sldMk cId="2987805038" sldId="2563"/>
            <ac:spMk id="18" creationId="{CF8FEFC0-B1A8-38DA-E8F0-6D53B8669EBD}"/>
          </ac:spMkLst>
        </pc:spChg>
        <pc:spChg chg="add del mod">
          <ac:chgData name="DaoTaoTin" userId="6d21468e-647c-4f84-8156-117b4a782e40" providerId="ADAL" clId="{BBA56FA6-275A-4197-8DE6-C00CC84AED58}" dt="2023-11-26T07:12:29.701" v="950" actId="478"/>
          <ac:spMkLst>
            <pc:docMk/>
            <pc:sldMk cId="2987805038" sldId="2563"/>
            <ac:spMk id="20" creationId="{0F92C1FC-09E4-0EDB-3B2C-15BA9DADDCDB}"/>
          </ac:spMkLst>
        </pc:spChg>
        <pc:spChg chg="add mod">
          <ac:chgData name="DaoTaoTin" userId="6d21468e-647c-4f84-8156-117b4a782e40" providerId="ADAL" clId="{BBA56FA6-275A-4197-8DE6-C00CC84AED58}" dt="2023-11-26T07:53:07.021" v="1224" actId="1582"/>
          <ac:spMkLst>
            <pc:docMk/>
            <pc:sldMk cId="2987805038" sldId="2563"/>
            <ac:spMk id="21" creationId="{9E9F6E90-AB9A-7579-42BC-42B78686E622}"/>
          </ac:spMkLst>
        </pc:spChg>
        <pc:spChg chg="add mod">
          <ac:chgData name="DaoTaoTin" userId="6d21468e-647c-4f84-8156-117b4a782e40" providerId="ADAL" clId="{BBA56FA6-275A-4197-8DE6-C00CC84AED58}" dt="2023-11-26T08:00:29.206" v="1471"/>
          <ac:spMkLst>
            <pc:docMk/>
            <pc:sldMk cId="2987805038" sldId="2563"/>
            <ac:spMk id="22" creationId="{BA3E1FBD-E11F-53BD-406A-E522F44BA433}"/>
          </ac:spMkLst>
        </pc:spChg>
        <pc:spChg chg="add del mod ord">
          <ac:chgData name="DaoTaoTin" userId="6d21468e-647c-4f84-8156-117b4a782e40" providerId="ADAL" clId="{BBA56FA6-275A-4197-8DE6-C00CC84AED58}" dt="2023-11-26T07:50:50.639" v="1221" actId="478"/>
          <ac:spMkLst>
            <pc:docMk/>
            <pc:sldMk cId="2987805038" sldId="2563"/>
            <ac:spMk id="34" creationId="{B52F45FC-A83C-1979-8C55-F4D871E06014}"/>
          </ac:spMkLst>
        </pc:spChg>
        <pc:spChg chg="add del mod">
          <ac:chgData name="DaoTaoTin" userId="6d21468e-647c-4f84-8156-117b4a782e40" providerId="ADAL" clId="{BBA56FA6-275A-4197-8DE6-C00CC84AED58}" dt="2023-11-26T07:20:49.609" v="1049" actId="21"/>
          <ac:spMkLst>
            <pc:docMk/>
            <pc:sldMk cId="2987805038" sldId="2563"/>
            <ac:spMk id="35" creationId="{CD2AFA45-A088-B0B0-D0EE-0137ED40A455}"/>
          </ac:spMkLst>
        </pc:spChg>
        <pc:spChg chg="add mod">
          <ac:chgData name="DaoTaoTin" userId="6d21468e-647c-4f84-8156-117b4a782e40" providerId="ADAL" clId="{BBA56FA6-275A-4197-8DE6-C00CC84AED58}" dt="2023-11-26T07:41:03.513" v="1064"/>
          <ac:spMkLst>
            <pc:docMk/>
            <pc:sldMk cId="2987805038" sldId="2563"/>
            <ac:spMk id="38" creationId="{B7F226B3-977F-5C1C-7503-444255CFCAAD}"/>
          </ac:spMkLst>
        </pc:spChg>
        <pc:spChg chg="add mod">
          <ac:chgData name="DaoTaoTin" userId="6d21468e-647c-4f84-8156-117b4a782e40" providerId="ADAL" clId="{BBA56FA6-275A-4197-8DE6-C00CC84AED58}" dt="2023-11-26T07:41:03.075" v="1063"/>
          <ac:spMkLst>
            <pc:docMk/>
            <pc:sldMk cId="2987805038" sldId="2563"/>
            <ac:spMk id="39" creationId="{47566A78-6EA4-2A2B-63B1-5CFAED5418DB}"/>
          </ac:spMkLst>
        </pc:spChg>
        <pc:spChg chg="add mod">
          <ac:chgData name="DaoTaoTin" userId="6d21468e-647c-4f84-8156-117b4a782e40" providerId="ADAL" clId="{BBA56FA6-275A-4197-8DE6-C00CC84AED58}" dt="2023-11-26T07:41:02.830" v="1062"/>
          <ac:spMkLst>
            <pc:docMk/>
            <pc:sldMk cId="2987805038" sldId="2563"/>
            <ac:spMk id="40" creationId="{37DC0A2A-0015-A53B-D95A-3CBBAC97EC34}"/>
          </ac:spMkLst>
        </pc:spChg>
        <pc:spChg chg="add del mod ord">
          <ac:chgData name="DaoTaoTin" userId="6d21468e-647c-4f84-8156-117b4a782e40" providerId="ADAL" clId="{BBA56FA6-275A-4197-8DE6-C00CC84AED58}" dt="2023-11-26T07:50:50.639" v="1221" actId="478"/>
          <ac:spMkLst>
            <pc:docMk/>
            <pc:sldMk cId="2987805038" sldId="2563"/>
            <ac:spMk id="41" creationId="{2A5D7C55-CA33-E99F-984D-CB663E9B6A82}"/>
          </ac:spMkLst>
        </pc:spChg>
        <pc:spChg chg="add del mod ord">
          <ac:chgData name="DaoTaoTin" userId="6d21468e-647c-4f84-8156-117b4a782e40" providerId="ADAL" clId="{BBA56FA6-275A-4197-8DE6-C00CC84AED58}" dt="2023-11-26T07:50:50.639" v="1221" actId="478"/>
          <ac:spMkLst>
            <pc:docMk/>
            <pc:sldMk cId="2987805038" sldId="2563"/>
            <ac:spMk id="42" creationId="{1256116A-3B4D-3693-353E-34FBA52B3E14}"/>
          </ac:spMkLst>
        </pc:spChg>
        <pc:spChg chg="add del mod">
          <ac:chgData name="DaoTaoTin" userId="6d21468e-647c-4f84-8156-117b4a782e40" providerId="ADAL" clId="{BBA56FA6-275A-4197-8DE6-C00CC84AED58}" dt="2023-11-26T07:50:50.639" v="1221" actId="478"/>
          <ac:spMkLst>
            <pc:docMk/>
            <pc:sldMk cId="2987805038" sldId="2563"/>
            <ac:spMk id="43" creationId="{7517D823-647E-A6A6-BBD5-80206DF684F4}"/>
          </ac:spMkLst>
        </pc:spChg>
        <pc:spChg chg="add mod">
          <ac:chgData name="DaoTaoTin" userId="6d21468e-647c-4f84-8156-117b4a782e40" providerId="ADAL" clId="{BBA56FA6-275A-4197-8DE6-C00CC84AED58}" dt="2023-11-26T08:08:10.533" v="1664" actId="1036"/>
          <ac:spMkLst>
            <pc:docMk/>
            <pc:sldMk cId="2987805038" sldId="2563"/>
            <ac:spMk id="44" creationId="{F2BDB6B9-88BF-0C9E-A093-F52D89C23359}"/>
          </ac:spMkLst>
        </pc:spChg>
        <pc:spChg chg="add del mod">
          <ac:chgData name="DaoTaoTin" userId="6d21468e-647c-4f84-8156-117b4a782e40" providerId="ADAL" clId="{BBA56FA6-275A-4197-8DE6-C00CC84AED58}" dt="2023-11-26T07:47:45.448" v="1154" actId="478"/>
          <ac:spMkLst>
            <pc:docMk/>
            <pc:sldMk cId="2987805038" sldId="2563"/>
            <ac:spMk id="45" creationId="{D10D08C1-4D54-C805-A131-75FD3670AEF0}"/>
          </ac:spMkLst>
        </pc:spChg>
        <pc:spChg chg="add mod">
          <ac:chgData name="DaoTaoTin" userId="6d21468e-647c-4f84-8156-117b4a782e40" providerId="ADAL" clId="{BBA56FA6-275A-4197-8DE6-C00CC84AED58}" dt="2023-11-26T08:08:10.533" v="1664" actId="1036"/>
          <ac:spMkLst>
            <pc:docMk/>
            <pc:sldMk cId="2987805038" sldId="2563"/>
            <ac:spMk id="46" creationId="{61A7D49F-695E-AF11-5EED-401B228AFBFE}"/>
          </ac:spMkLst>
        </pc:spChg>
        <pc:spChg chg="add mod">
          <ac:chgData name="DaoTaoTin" userId="6d21468e-647c-4f84-8156-117b4a782e40" providerId="ADAL" clId="{BBA56FA6-275A-4197-8DE6-C00CC84AED58}" dt="2023-11-26T08:08:10.533" v="1664" actId="1036"/>
          <ac:spMkLst>
            <pc:docMk/>
            <pc:sldMk cId="2987805038" sldId="2563"/>
            <ac:spMk id="47" creationId="{51010B6C-5234-3B89-BE82-606F05F33349}"/>
          </ac:spMkLst>
        </pc:spChg>
        <pc:spChg chg="add mod">
          <ac:chgData name="DaoTaoTin" userId="6d21468e-647c-4f84-8156-117b4a782e40" providerId="ADAL" clId="{BBA56FA6-275A-4197-8DE6-C00CC84AED58}" dt="2023-11-26T08:08:10.533" v="1664" actId="1036"/>
          <ac:spMkLst>
            <pc:docMk/>
            <pc:sldMk cId="2987805038" sldId="2563"/>
            <ac:spMk id="48" creationId="{69BA6BD3-3947-03E3-3031-AD1CD76961BF}"/>
          </ac:spMkLst>
        </pc:spChg>
        <pc:spChg chg="add mod">
          <ac:chgData name="DaoTaoTin" userId="6d21468e-647c-4f84-8156-117b4a782e40" providerId="ADAL" clId="{BBA56FA6-275A-4197-8DE6-C00CC84AED58}" dt="2023-11-26T08:08:10.533" v="1664" actId="1036"/>
          <ac:spMkLst>
            <pc:docMk/>
            <pc:sldMk cId="2987805038" sldId="2563"/>
            <ac:spMk id="49" creationId="{5F463EC2-B7E2-E9BB-97EE-FFA15D91F204}"/>
          </ac:spMkLst>
        </pc:spChg>
        <pc:spChg chg="add mod">
          <ac:chgData name="DaoTaoTin" userId="6d21468e-647c-4f84-8156-117b4a782e40" providerId="ADAL" clId="{BBA56FA6-275A-4197-8DE6-C00CC84AED58}" dt="2023-11-26T08:08:10.533" v="1664" actId="1036"/>
          <ac:spMkLst>
            <pc:docMk/>
            <pc:sldMk cId="2987805038" sldId="2563"/>
            <ac:spMk id="50" creationId="{75A57F09-9714-6821-4F30-CBCF3DE7A0B2}"/>
          </ac:spMkLst>
        </pc:spChg>
        <pc:spChg chg="add mod">
          <ac:chgData name="DaoTaoTin" userId="6d21468e-647c-4f84-8156-117b4a782e40" providerId="ADAL" clId="{BBA56FA6-275A-4197-8DE6-C00CC84AED58}" dt="2023-11-26T08:08:10.533" v="1664" actId="1036"/>
          <ac:spMkLst>
            <pc:docMk/>
            <pc:sldMk cId="2987805038" sldId="2563"/>
            <ac:spMk id="51" creationId="{EB0747D8-D5C7-05E8-29B2-C78F02CCB379}"/>
          </ac:spMkLst>
        </pc:spChg>
        <pc:spChg chg="add mod">
          <ac:chgData name="DaoTaoTin" userId="6d21468e-647c-4f84-8156-117b4a782e40" providerId="ADAL" clId="{BBA56FA6-275A-4197-8DE6-C00CC84AED58}" dt="2023-11-26T08:08:10.533" v="1664" actId="1036"/>
          <ac:spMkLst>
            <pc:docMk/>
            <pc:sldMk cId="2987805038" sldId="2563"/>
            <ac:spMk id="52" creationId="{0E40E37C-789E-C996-532D-395440F4152C}"/>
          </ac:spMkLst>
        </pc:spChg>
        <pc:spChg chg="add mod">
          <ac:chgData name="DaoTaoTin" userId="6d21468e-647c-4f84-8156-117b4a782e40" providerId="ADAL" clId="{BBA56FA6-275A-4197-8DE6-C00CC84AED58}" dt="2023-11-26T07:56:35.779" v="1293"/>
          <ac:spMkLst>
            <pc:docMk/>
            <pc:sldMk cId="2987805038" sldId="2563"/>
            <ac:spMk id="53" creationId="{391CFD08-5D93-C24B-A657-177CAA7DAFD4}"/>
          </ac:spMkLst>
        </pc:spChg>
        <pc:spChg chg="add mod">
          <ac:chgData name="DaoTaoTin" userId="6d21468e-647c-4f84-8156-117b4a782e40" providerId="ADAL" clId="{BBA56FA6-275A-4197-8DE6-C00CC84AED58}" dt="2023-11-26T07:56:35.779" v="1293"/>
          <ac:spMkLst>
            <pc:docMk/>
            <pc:sldMk cId="2987805038" sldId="2563"/>
            <ac:spMk id="54" creationId="{55A96038-787F-C2B6-8822-61B94D6A572D}"/>
          </ac:spMkLst>
        </pc:spChg>
        <pc:spChg chg="add mod">
          <ac:chgData name="DaoTaoTin" userId="6d21468e-647c-4f84-8156-117b4a782e40" providerId="ADAL" clId="{BBA56FA6-275A-4197-8DE6-C00CC84AED58}" dt="2023-11-26T07:56:35.779" v="1293"/>
          <ac:spMkLst>
            <pc:docMk/>
            <pc:sldMk cId="2987805038" sldId="2563"/>
            <ac:spMk id="55" creationId="{358FD496-8B0A-7A08-0E6C-A961C618A888}"/>
          </ac:spMkLst>
        </pc:spChg>
        <pc:spChg chg="add mod">
          <ac:chgData name="DaoTaoTin" userId="6d21468e-647c-4f84-8156-117b4a782e40" providerId="ADAL" clId="{BBA56FA6-275A-4197-8DE6-C00CC84AED58}" dt="2023-11-26T07:56:35.779" v="1293"/>
          <ac:spMkLst>
            <pc:docMk/>
            <pc:sldMk cId="2987805038" sldId="2563"/>
            <ac:spMk id="56" creationId="{DC161810-FA64-BA9B-6903-E7C512EC03BA}"/>
          </ac:spMkLst>
        </pc:spChg>
        <pc:spChg chg="add mod">
          <ac:chgData name="DaoTaoTin" userId="6d21468e-647c-4f84-8156-117b4a782e40" providerId="ADAL" clId="{BBA56FA6-275A-4197-8DE6-C00CC84AED58}" dt="2023-11-26T08:08:10.533" v="1664" actId="1036"/>
          <ac:spMkLst>
            <pc:docMk/>
            <pc:sldMk cId="2987805038" sldId="2563"/>
            <ac:spMk id="57" creationId="{524B3F53-2E61-8554-7613-667AE0BD6221}"/>
          </ac:spMkLst>
        </pc:spChg>
        <pc:spChg chg="add mod">
          <ac:chgData name="DaoTaoTin" userId="6d21468e-647c-4f84-8156-117b4a782e40" providerId="ADAL" clId="{BBA56FA6-275A-4197-8DE6-C00CC84AED58}" dt="2023-11-26T08:08:10.533" v="1664" actId="1036"/>
          <ac:spMkLst>
            <pc:docMk/>
            <pc:sldMk cId="2987805038" sldId="2563"/>
            <ac:spMk id="58" creationId="{29EE864D-924A-7520-BE19-4FD27DF40495}"/>
          </ac:spMkLst>
        </pc:spChg>
        <pc:spChg chg="add del mod">
          <ac:chgData name="DaoTaoTin" userId="6d21468e-647c-4f84-8156-117b4a782e40" providerId="ADAL" clId="{BBA56FA6-275A-4197-8DE6-C00CC84AED58}" dt="2023-11-26T08:02:01.301" v="1488" actId="478"/>
          <ac:spMkLst>
            <pc:docMk/>
            <pc:sldMk cId="2987805038" sldId="2563"/>
            <ac:spMk id="59" creationId="{E7408072-34DB-0BDC-445D-E2F38643BCCE}"/>
          </ac:spMkLst>
        </pc:spChg>
        <pc:spChg chg="add mod">
          <ac:chgData name="DaoTaoTin" userId="6d21468e-647c-4f84-8156-117b4a782e40" providerId="ADAL" clId="{BBA56FA6-275A-4197-8DE6-C00CC84AED58}" dt="2023-11-26T08:08:10.533" v="1664" actId="1036"/>
          <ac:spMkLst>
            <pc:docMk/>
            <pc:sldMk cId="2987805038" sldId="2563"/>
            <ac:spMk id="60" creationId="{C3DF9929-EDEF-94C2-63F8-6669F79EA4ED}"/>
          </ac:spMkLst>
        </pc:spChg>
        <pc:grpChg chg="add mod">
          <ac:chgData name="DaoTaoTin" userId="6d21468e-647c-4f84-8156-117b4a782e40" providerId="ADAL" clId="{BBA56FA6-275A-4197-8DE6-C00CC84AED58}" dt="2023-11-26T08:09:57.682" v="1718" actId="1035"/>
          <ac:grpSpMkLst>
            <pc:docMk/>
            <pc:sldMk cId="2987805038" sldId="2563"/>
            <ac:grpSpMk id="23" creationId="{F3DF6B3B-0264-3EC3-6E0C-05D178307F8D}"/>
          </ac:grpSpMkLst>
        </pc:grpChg>
        <pc:grpChg chg="add mod">
          <ac:chgData name="DaoTaoTin" userId="6d21468e-647c-4f84-8156-117b4a782e40" providerId="ADAL" clId="{BBA56FA6-275A-4197-8DE6-C00CC84AED58}" dt="2023-11-26T08:09:57.682" v="1718" actId="1035"/>
          <ac:grpSpMkLst>
            <pc:docMk/>
            <pc:sldMk cId="2987805038" sldId="2563"/>
            <ac:grpSpMk id="24" creationId="{6D93CB1B-F024-27F5-239F-B1417F111DC5}"/>
          </ac:grpSpMkLst>
        </pc:grpChg>
        <pc:grpChg chg="add mod">
          <ac:chgData name="DaoTaoTin" userId="6d21468e-647c-4f84-8156-117b4a782e40" providerId="ADAL" clId="{BBA56FA6-275A-4197-8DE6-C00CC84AED58}" dt="2023-11-26T08:09:57.682" v="1718" actId="1035"/>
          <ac:grpSpMkLst>
            <pc:docMk/>
            <pc:sldMk cId="2987805038" sldId="2563"/>
            <ac:grpSpMk id="25" creationId="{2240DE8A-D197-A2A7-8FC4-A5FC82BC94DB}"/>
          </ac:grpSpMkLst>
        </pc:grpChg>
        <pc:picChg chg="add mod">
          <ac:chgData name="DaoTaoTin" userId="6d21468e-647c-4f84-8156-117b4a782e40" providerId="ADAL" clId="{BBA56FA6-275A-4197-8DE6-C00CC84AED58}" dt="2023-11-26T08:00:29.206" v="1471"/>
          <ac:picMkLst>
            <pc:docMk/>
            <pc:sldMk cId="2987805038" sldId="2563"/>
            <ac:picMk id="10" creationId="{58D3FCAE-781D-A558-2ACA-E5AA4D80EC20}"/>
          </ac:picMkLst>
        </pc:picChg>
        <pc:picChg chg="add mod">
          <ac:chgData name="DaoTaoTin" userId="6d21468e-647c-4f84-8156-117b4a782e40" providerId="ADAL" clId="{BBA56FA6-275A-4197-8DE6-C00CC84AED58}" dt="2023-11-26T07:53:07.021" v="1224" actId="1582"/>
          <ac:picMkLst>
            <pc:docMk/>
            <pc:sldMk cId="2987805038" sldId="2563"/>
            <ac:picMk id="11" creationId="{B7A96939-7827-0E8E-18DB-1B23B00CE85E}"/>
          </ac:picMkLst>
        </pc:picChg>
        <pc:picChg chg="add mod">
          <ac:chgData name="DaoTaoTin" userId="6d21468e-647c-4f84-8156-117b4a782e40" providerId="ADAL" clId="{BBA56FA6-275A-4197-8DE6-C00CC84AED58}" dt="2023-11-26T07:53:07.021" v="1224" actId="1582"/>
          <ac:picMkLst>
            <pc:docMk/>
            <pc:sldMk cId="2987805038" sldId="2563"/>
            <ac:picMk id="12" creationId="{8FB7A706-3E83-19DE-E54A-7D1F2F53B6DD}"/>
          </ac:picMkLst>
        </pc:picChg>
        <pc:picChg chg="add del mod">
          <ac:chgData name="DaoTaoTin" userId="6d21468e-647c-4f84-8156-117b4a782e40" providerId="ADAL" clId="{BBA56FA6-275A-4197-8DE6-C00CC84AED58}" dt="2023-11-26T07:06:32.813" v="878" actId="478"/>
          <ac:picMkLst>
            <pc:docMk/>
            <pc:sldMk cId="2987805038" sldId="2563"/>
            <ac:picMk id="14" creationId="{9BAFD614-7103-6945-C18A-0E1DB06EF66C}"/>
          </ac:picMkLst>
        </pc:picChg>
        <pc:picChg chg="add del mod">
          <ac:chgData name="DaoTaoTin" userId="6d21468e-647c-4f84-8156-117b4a782e40" providerId="ADAL" clId="{BBA56FA6-275A-4197-8DE6-C00CC84AED58}" dt="2023-11-26T07:12:29.701" v="950" actId="478"/>
          <ac:picMkLst>
            <pc:docMk/>
            <pc:sldMk cId="2987805038" sldId="2563"/>
            <ac:picMk id="15" creationId="{D3A7726C-7BE5-01D7-5E50-B1E49CDDB9D2}"/>
          </ac:picMkLst>
        </pc:picChg>
        <pc:picChg chg="add del mod">
          <ac:chgData name="DaoTaoTin" userId="6d21468e-647c-4f84-8156-117b4a782e40" providerId="ADAL" clId="{BBA56FA6-275A-4197-8DE6-C00CC84AED58}" dt="2023-11-26T07:12:29.701" v="950" actId="478"/>
          <ac:picMkLst>
            <pc:docMk/>
            <pc:sldMk cId="2987805038" sldId="2563"/>
            <ac:picMk id="17" creationId="{9A4B51B9-E24A-751E-04D2-C1016D2519AF}"/>
          </ac:picMkLst>
        </pc:picChg>
        <pc:picChg chg="add del mod">
          <ac:chgData name="DaoTaoTin" userId="6d21468e-647c-4f84-8156-117b4a782e40" providerId="ADAL" clId="{BBA56FA6-275A-4197-8DE6-C00CC84AED58}" dt="2023-11-26T07:12:29.701" v="950" actId="478"/>
          <ac:picMkLst>
            <pc:docMk/>
            <pc:sldMk cId="2987805038" sldId="2563"/>
            <ac:picMk id="19" creationId="{C1097B5F-D2E8-DC6B-D279-045887B918A3}"/>
          </ac:picMkLst>
        </pc:picChg>
        <pc:picChg chg="add del mod">
          <ac:chgData name="DaoTaoTin" userId="6d21468e-647c-4f84-8156-117b4a782e40" providerId="ADAL" clId="{BBA56FA6-275A-4197-8DE6-C00CC84AED58}" dt="2023-11-26T07:41:47.953" v="1078" actId="478"/>
          <ac:picMkLst>
            <pc:docMk/>
            <pc:sldMk cId="2987805038" sldId="2563"/>
            <ac:picMk id="37" creationId="{8BDC9855-8909-2570-4B0A-28E3E1BAD2DA}"/>
          </ac:picMkLst>
        </pc:picChg>
        <pc:picChg chg="add mod">
          <ac:chgData name="DaoTaoTin" userId="6d21468e-647c-4f84-8156-117b4a782e40" providerId="ADAL" clId="{BBA56FA6-275A-4197-8DE6-C00CC84AED58}" dt="2023-11-26T08:00:29.206" v="1471"/>
          <ac:picMkLst>
            <pc:docMk/>
            <pc:sldMk cId="2987805038" sldId="2563"/>
            <ac:picMk id="61" creationId="{3F369EC8-D54B-5E52-139E-BA546ADFEFC1}"/>
          </ac:picMkLst>
        </pc:picChg>
        <pc:picChg chg="add mod">
          <ac:chgData name="DaoTaoTin" userId="6d21468e-647c-4f84-8156-117b4a782e40" providerId="ADAL" clId="{BBA56FA6-275A-4197-8DE6-C00CC84AED58}" dt="2023-11-26T08:08:10.533" v="1664" actId="1036"/>
          <ac:picMkLst>
            <pc:docMk/>
            <pc:sldMk cId="2987805038" sldId="2563"/>
            <ac:picMk id="63" creationId="{A3E7BC3D-118E-53F8-F00B-C7C12EE88CA3}"/>
          </ac:picMkLst>
        </pc:picChg>
        <pc:picChg chg="add del mod">
          <ac:chgData name="DaoTaoTin" userId="6d21468e-647c-4f84-8156-117b4a782e40" providerId="ADAL" clId="{BBA56FA6-275A-4197-8DE6-C00CC84AED58}" dt="2023-11-26T08:01:42.661" v="1485" actId="478"/>
          <ac:picMkLst>
            <pc:docMk/>
            <pc:sldMk cId="2987805038" sldId="2563"/>
            <ac:picMk id="65" creationId="{610D8D3E-00A1-23B6-2FF3-046B580E54C8}"/>
          </ac:picMkLst>
        </pc:picChg>
        <pc:picChg chg="add mod">
          <ac:chgData name="DaoTaoTin" userId="6d21468e-647c-4f84-8156-117b4a782e40" providerId="ADAL" clId="{BBA56FA6-275A-4197-8DE6-C00CC84AED58}" dt="2023-11-26T08:08:10.533" v="1664" actId="1036"/>
          <ac:picMkLst>
            <pc:docMk/>
            <pc:sldMk cId="2987805038" sldId="2563"/>
            <ac:picMk id="66" creationId="{648E3E5D-04FB-A42D-92B4-EC92E884B328}"/>
          </ac:picMkLst>
        </pc:picChg>
        <pc:cxnChg chg="add del mod">
          <ac:chgData name="DaoTaoTin" userId="6d21468e-647c-4f84-8156-117b4a782e40" providerId="ADAL" clId="{BBA56FA6-275A-4197-8DE6-C00CC84AED58}" dt="2023-11-26T08:07:43.138" v="1642" actId="478"/>
          <ac:cxnSpMkLst>
            <pc:docMk/>
            <pc:sldMk cId="2987805038" sldId="2563"/>
            <ac:cxnSpMk id="27" creationId="{E03A164E-7816-8040-099A-37B45954BB94}"/>
          </ac:cxnSpMkLst>
        </pc:cxnChg>
        <pc:cxnChg chg="add del mod">
          <ac:chgData name="DaoTaoTin" userId="6d21468e-647c-4f84-8156-117b4a782e40" providerId="ADAL" clId="{BBA56FA6-275A-4197-8DE6-C00CC84AED58}" dt="2023-11-26T08:07:44.061" v="1643" actId="478"/>
          <ac:cxnSpMkLst>
            <pc:docMk/>
            <pc:sldMk cId="2987805038" sldId="2563"/>
            <ac:cxnSpMk id="28" creationId="{1C55BA81-C8F4-83A4-6145-A1BDC4F5A669}"/>
          </ac:cxnSpMkLst>
        </pc:cxnChg>
        <pc:cxnChg chg="add del mod">
          <ac:chgData name="DaoTaoTin" userId="6d21468e-647c-4f84-8156-117b4a782e40" providerId="ADAL" clId="{BBA56FA6-275A-4197-8DE6-C00CC84AED58}" dt="2023-11-26T07:17:33.205" v="979" actId="478"/>
          <ac:cxnSpMkLst>
            <pc:docMk/>
            <pc:sldMk cId="2987805038" sldId="2563"/>
            <ac:cxnSpMk id="29" creationId="{2355F37D-3F2E-5AF9-FAF5-6BF0D3EEF0DB}"/>
          </ac:cxnSpMkLst>
        </pc:cxnChg>
        <pc:cxnChg chg="add mod">
          <ac:chgData name="DaoTaoTin" userId="6d21468e-647c-4f84-8156-117b4a782e40" providerId="ADAL" clId="{BBA56FA6-275A-4197-8DE6-C00CC84AED58}" dt="2023-11-26T07:16:48.670" v="973"/>
          <ac:cxnSpMkLst>
            <pc:docMk/>
            <pc:sldMk cId="2987805038" sldId="2563"/>
            <ac:cxnSpMk id="30" creationId="{FD60AE48-229E-E389-521C-692114FB4664}"/>
          </ac:cxnSpMkLst>
        </pc:cxnChg>
        <pc:cxnChg chg="add del mod">
          <ac:chgData name="DaoTaoTin" userId="6d21468e-647c-4f84-8156-117b4a782e40" providerId="ADAL" clId="{BBA56FA6-275A-4197-8DE6-C00CC84AED58}" dt="2023-11-26T08:07:45.471" v="1644" actId="478"/>
          <ac:cxnSpMkLst>
            <pc:docMk/>
            <pc:sldMk cId="2987805038" sldId="2563"/>
            <ac:cxnSpMk id="31" creationId="{4D15F912-CD84-F9DA-E352-9E6895E8DAFB}"/>
          </ac:cxnSpMkLst>
        </pc:cxnChg>
        <pc:cxnChg chg="add del mod">
          <ac:chgData name="DaoTaoTin" userId="6d21468e-647c-4f84-8156-117b4a782e40" providerId="ADAL" clId="{BBA56FA6-275A-4197-8DE6-C00CC84AED58}" dt="2023-11-26T08:10:05.808" v="1719" actId="478"/>
          <ac:cxnSpMkLst>
            <pc:docMk/>
            <pc:sldMk cId="2987805038" sldId="2563"/>
            <ac:cxnSpMk id="68" creationId="{00D81750-3EFD-22C3-2FA9-4DF47BE21FD5}"/>
          </ac:cxnSpMkLst>
        </pc:cxnChg>
        <pc:cxnChg chg="add del mod">
          <ac:chgData name="DaoTaoTin" userId="6d21468e-647c-4f84-8156-117b4a782e40" providerId="ADAL" clId="{BBA56FA6-275A-4197-8DE6-C00CC84AED58}" dt="2023-11-26T08:10:06.759" v="1720" actId="478"/>
          <ac:cxnSpMkLst>
            <pc:docMk/>
            <pc:sldMk cId="2987805038" sldId="2563"/>
            <ac:cxnSpMk id="69" creationId="{5F8241CA-4722-50D9-5F13-645EEBA81B96}"/>
          </ac:cxnSpMkLst>
        </pc:cxnChg>
        <pc:cxnChg chg="add del mod">
          <ac:chgData name="DaoTaoTin" userId="6d21468e-647c-4f84-8156-117b4a782e40" providerId="ADAL" clId="{BBA56FA6-275A-4197-8DE6-C00CC84AED58}" dt="2023-11-26T08:09:40.148" v="1671" actId="478"/>
          <ac:cxnSpMkLst>
            <pc:docMk/>
            <pc:sldMk cId="2987805038" sldId="2563"/>
            <ac:cxnSpMk id="70" creationId="{636F9D8C-2023-D0D0-414A-C892E8F899C4}"/>
          </ac:cxnSpMkLst>
        </pc:cxnChg>
      </pc:sldChg>
      <pc:sldChg chg="addSp delSp modSp add mod delAnim modAnim">
        <pc:chgData name="DaoTaoTin" userId="6d21468e-647c-4f84-8156-117b4a782e40" providerId="ADAL" clId="{BBA56FA6-275A-4197-8DE6-C00CC84AED58}" dt="2023-11-26T10:30:48.324" v="2785" actId="20577"/>
        <pc:sldMkLst>
          <pc:docMk/>
          <pc:sldMk cId="1271480896" sldId="2564"/>
        </pc:sldMkLst>
        <pc:spChg chg="mod">
          <ac:chgData name="DaoTaoTin" userId="6d21468e-647c-4f84-8156-117b4a782e40" providerId="ADAL" clId="{BBA56FA6-275A-4197-8DE6-C00CC84AED58}" dt="2023-11-26T10:30:48.324" v="2785" actId="20577"/>
          <ac:spMkLst>
            <pc:docMk/>
            <pc:sldMk cId="1271480896" sldId="2564"/>
            <ac:spMk id="2" creationId="{FFC4F6FE-95BD-8C24-080F-5850340D9948}"/>
          </ac:spMkLst>
        </pc:spChg>
        <pc:spChg chg="mod">
          <ac:chgData name="DaoTaoTin" userId="6d21468e-647c-4f84-8156-117b4a782e40" providerId="ADAL" clId="{BBA56FA6-275A-4197-8DE6-C00CC84AED58}" dt="2023-11-26T09:07:58.337" v="1757"/>
          <ac:spMkLst>
            <pc:docMk/>
            <pc:sldMk cId="1271480896" sldId="2564"/>
            <ac:spMk id="4" creationId="{ECA375E0-2E5F-F9A5-F4F6-09E7B0FE2803}"/>
          </ac:spMkLst>
        </pc:spChg>
        <pc:spChg chg="mod">
          <ac:chgData name="DaoTaoTin" userId="6d21468e-647c-4f84-8156-117b4a782e40" providerId="ADAL" clId="{BBA56FA6-275A-4197-8DE6-C00CC84AED58}" dt="2023-11-26T09:07:58.337" v="1757"/>
          <ac:spMkLst>
            <pc:docMk/>
            <pc:sldMk cId="1271480896" sldId="2564"/>
            <ac:spMk id="5" creationId="{37016F95-1D64-1778-576F-7EB67706A86E}"/>
          </ac:spMkLst>
        </pc:spChg>
        <pc:spChg chg="del">
          <ac:chgData name="DaoTaoTin" userId="6d21468e-647c-4f84-8156-117b4a782e40" providerId="ADAL" clId="{BBA56FA6-275A-4197-8DE6-C00CC84AED58}" dt="2023-11-26T09:07:56.908" v="1756" actId="478"/>
          <ac:spMkLst>
            <pc:docMk/>
            <pc:sldMk cId="1271480896" sldId="2564"/>
            <ac:spMk id="6" creationId="{2D179CC8-272C-43FD-04E9-F9A671328AF6}"/>
          </ac:spMkLst>
        </pc:spChg>
        <pc:spChg chg="del">
          <ac:chgData name="DaoTaoTin" userId="6d21468e-647c-4f84-8156-117b4a782e40" providerId="ADAL" clId="{BBA56FA6-275A-4197-8DE6-C00CC84AED58}" dt="2023-11-26T09:07:56.908" v="1756" actId="478"/>
          <ac:spMkLst>
            <pc:docMk/>
            <pc:sldMk cId="1271480896" sldId="2564"/>
            <ac:spMk id="7" creationId="{32F21BF5-8750-7D33-2AA7-E4472D3448C5}"/>
          </ac:spMkLst>
        </pc:spChg>
        <pc:spChg chg="del">
          <ac:chgData name="DaoTaoTin" userId="6d21468e-647c-4f84-8156-117b4a782e40" providerId="ADAL" clId="{BBA56FA6-275A-4197-8DE6-C00CC84AED58}" dt="2023-11-26T09:07:56.908" v="1756" actId="478"/>
          <ac:spMkLst>
            <pc:docMk/>
            <pc:sldMk cId="1271480896" sldId="2564"/>
            <ac:spMk id="8" creationId="{E3CEBD6E-E7CD-19E8-72C5-3D899231CD44}"/>
          </ac:spMkLst>
        </pc:spChg>
        <pc:spChg chg="mod">
          <ac:chgData name="DaoTaoTin" userId="6d21468e-647c-4f84-8156-117b4a782e40" providerId="ADAL" clId="{BBA56FA6-275A-4197-8DE6-C00CC84AED58}" dt="2023-11-26T09:07:58.337" v="1757"/>
          <ac:spMkLst>
            <pc:docMk/>
            <pc:sldMk cId="1271480896" sldId="2564"/>
            <ac:spMk id="14" creationId="{EF1F94D4-7ECB-D43E-04CE-82AAFD5B05FB}"/>
          </ac:spMkLst>
        </pc:spChg>
        <pc:spChg chg="mod">
          <ac:chgData name="DaoTaoTin" userId="6d21468e-647c-4f84-8156-117b4a782e40" providerId="ADAL" clId="{BBA56FA6-275A-4197-8DE6-C00CC84AED58}" dt="2023-11-26T09:07:58.337" v="1757"/>
          <ac:spMkLst>
            <pc:docMk/>
            <pc:sldMk cId="1271480896" sldId="2564"/>
            <ac:spMk id="15" creationId="{CFE1E592-B36D-73A8-A8D2-80149525CA9F}"/>
          </ac:spMkLst>
        </pc:spChg>
        <pc:spChg chg="mod">
          <ac:chgData name="DaoTaoTin" userId="6d21468e-647c-4f84-8156-117b4a782e40" providerId="ADAL" clId="{BBA56FA6-275A-4197-8DE6-C00CC84AED58}" dt="2023-11-26T09:07:58.337" v="1757"/>
          <ac:spMkLst>
            <pc:docMk/>
            <pc:sldMk cId="1271480896" sldId="2564"/>
            <ac:spMk id="17" creationId="{DDC16B9F-6C78-A823-47BD-D2080333C91F}"/>
          </ac:spMkLst>
        </pc:spChg>
        <pc:spChg chg="mod">
          <ac:chgData name="DaoTaoTin" userId="6d21468e-647c-4f84-8156-117b4a782e40" providerId="ADAL" clId="{BBA56FA6-275A-4197-8DE6-C00CC84AED58}" dt="2023-11-26T09:07:58.337" v="1757"/>
          <ac:spMkLst>
            <pc:docMk/>
            <pc:sldMk cId="1271480896" sldId="2564"/>
            <ac:spMk id="18" creationId="{ED4DB32F-4FF0-A3D7-C0E2-8718F00B107E}"/>
          </ac:spMkLst>
        </pc:spChg>
        <pc:spChg chg="mod">
          <ac:chgData name="DaoTaoTin" userId="6d21468e-647c-4f84-8156-117b4a782e40" providerId="ADAL" clId="{BBA56FA6-275A-4197-8DE6-C00CC84AED58}" dt="2023-11-26T09:07:58.337" v="1757"/>
          <ac:spMkLst>
            <pc:docMk/>
            <pc:sldMk cId="1271480896" sldId="2564"/>
            <ac:spMk id="20" creationId="{40304DD0-615B-A01C-5860-0F082D7DC154}"/>
          </ac:spMkLst>
        </pc:spChg>
        <pc:spChg chg="mod">
          <ac:chgData name="DaoTaoTin" userId="6d21468e-647c-4f84-8156-117b4a782e40" providerId="ADAL" clId="{BBA56FA6-275A-4197-8DE6-C00CC84AED58}" dt="2023-11-26T09:07:58.337" v="1757"/>
          <ac:spMkLst>
            <pc:docMk/>
            <pc:sldMk cId="1271480896" sldId="2564"/>
            <ac:spMk id="26" creationId="{9D906E4B-2FAA-3CFA-13FB-E34041B3E7C5}"/>
          </ac:spMkLst>
        </pc:spChg>
        <pc:spChg chg="add del mod">
          <ac:chgData name="DaoTaoTin" userId="6d21468e-647c-4f84-8156-117b4a782e40" providerId="ADAL" clId="{BBA56FA6-275A-4197-8DE6-C00CC84AED58}" dt="2023-11-26T09:16:30.693" v="1785" actId="478"/>
          <ac:spMkLst>
            <pc:docMk/>
            <pc:sldMk cId="1271480896" sldId="2564"/>
            <ac:spMk id="35" creationId="{55C8C495-B5E9-6DA4-80A8-2EE70C427841}"/>
          </ac:spMkLst>
        </pc:spChg>
        <pc:spChg chg="add del mod">
          <ac:chgData name="DaoTaoTin" userId="6d21468e-647c-4f84-8156-117b4a782e40" providerId="ADAL" clId="{BBA56FA6-275A-4197-8DE6-C00CC84AED58}" dt="2023-11-26T09:21:29.614" v="1795" actId="478"/>
          <ac:spMkLst>
            <pc:docMk/>
            <pc:sldMk cId="1271480896" sldId="2564"/>
            <ac:spMk id="36" creationId="{7C6BE3F6-06FF-CD3F-C2DC-C6DB50C05FC5}"/>
          </ac:spMkLst>
        </pc:spChg>
        <pc:spChg chg="add del">
          <ac:chgData name="DaoTaoTin" userId="6d21468e-647c-4f84-8156-117b4a782e40" providerId="ADAL" clId="{BBA56FA6-275A-4197-8DE6-C00CC84AED58}" dt="2023-11-26T09:17:32.985" v="1792" actId="11529"/>
          <ac:spMkLst>
            <pc:docMk/>
            <pc:sldMk cId="1271480896" sldId="2564"/>
            <ac:spMk id="37" creationId="{35C201CB-38D6-7DE9-6A47-3B44CA7BB083}"/>
          </ac:spMkLst>
        </pc:spChg>
        <pc:spChg chg="add del">
          <ac:chgData name="DaoTaoTin" userId="6d21468e-647c-4f84-8156-117b4a782e40" providerId="ADAL" clId="{BBA56FA6-275A-4197-8DE6-C00CC84AED58}" dt="2023-11-26T09:17:44.872" v="1794" actId="478"/>
          <ac:spMkLst>
            <pc:docMk/>
            <pc:sldMk cId="1271480896" sldId="2564"/>
            <ac:spMk id="38" creationId="{022A63BB-31EA-7F09-4F56-9F85404ECBD9}"/>
          </ac:spMkLst>
        </pc:spChg>
        <pc:spChg chg="add mod">
          <ac:chgData name="DaoTaoTin" userId="6d21468e-647c-4f84-8156-117b4a782e40" providerId="ADAL" clId="{BBA56FA6-275A-4197-8DE6-C00CC84AED58}" dt="2023-11-26T10:17:12.933" v="2616" actId="164"/>
          <ac:spMkLst>
            <pc:docMk/>
            <pc:sldMk cId="1271480896" sldId="2564"/>
            <ac:spMk id="39" creationId="{E5C4FA00-11B3-67EE-0FCB-76276E6C6885}"/>
          </ac:spMkLst>
        </pc:spChg>
        <pc:spChg chg="mod">
          <ac:chgData name="DaoTaoTin" userId="6d21468e-647c-4f84-8156-117b4a782e40" providerId="ADAL" clId="{BBA56FA6-275A-4197-8DE6-C00CC84AED58}" dt="2023-11-26T09:22:32.837" v="1807" actId="207"/>
          <ac:spMkLst>
            <pc:docMk/>
            <pc:sldMk cId="1271480896" sldId="2564"/>
            <ac:spMk id="41" creationId="{2545FBED-53C4-44F6-3750-B53A595D189A}"/>
          </ac:spMkLst>
        </pc:spChg>
        <pc:spChg chg="mod">
          <ac:chgData name="DaoTaoTin" userId="6d21468e-647c-4f84-8156-117b4a782e40" providerId="ADAL" clId="{BBA56FA6-275A-4197-8DE6-C00CC84AED58}" dt="2023-11-26T09:22:32.837" v="1807" actId="207"/>
          <ac:spMkLst>
            <pc:docMk/>
            <pc:sldMk cId="1271480896" sldId="2564"/>
            <ac:spMk id="42" creationId="{7E0D4903-6806-5009-FC99-2028BB9DC4A5}"/>
          </ac:spMkLst>
        </pc:spChg>
        <pc:spChg chg="mod">
          <ac:chgData name="DaoTaoTin" userId="6d21468e-647c-4f84-8156-117b4a782e40" providerId="ADAL" clId="{BBA56FA6-275A-4197-8DE6-C00CC84AED58}" dt="2023-11-26T09:22:32.837" v="1807" actId="207"/>
          <ac:spMkLst>
            <pc:docMk/>
            <pc:sldMk cId="1271480896" sldId="2564"/>
            <ac:spMk id="43" creationId="{B44E553F-1FD5-9FB2-1F04-57316480254C}"/>
          </ac:spMkLst>
        </pc:spChg>
        <pc:spChg chg="del">
          <ac:chgData name="DaoTaoTin" userId="6d21468e-647c-4f84-8156-117b4a782e40" providerId="ADAL" clId="{BBA56FA6-275A-4197-8DE6-C00CC84AED58}" dt="2023-11-26T09:07:56.908" v="1756" actId="478"/>
          <ac:spMkLst>
            <pc:docMk/>
            <pc:sldMk cId="1271480896" sldId="2564"/>
            <ac:spMk id="44" creationId="{F2BDB6B9-88BF-0C9E-A093-F52D89C23359}"/>
          </ac:spMkLst>
        </pc:spChg>
        <pc:spChg chg="mod">
          <ac:chgData name="DaoTaoTin" userId="6d21468e-647c-4f84-8156-117b4a782e40" providerId="ADAL" clId="{BBA56FA6-275A-4197-8DE6-C00CC84AED58}" dt="2023-11-26T09:22:32.837" v="1807" actId="207"/>
          <ac:spMkLst>
            <pc:docMk/>
            <pc:sldMk cId="1271480896" sldId="2564"/>
            <ac:spMk id="45" creationId="{68768B29-C3D7-075C-FDDE-3C95C7C56A88}"/>
          </ac:spMkLst>
        </pc:spChg>
        <pc:spChg chg="del">
          <ac:chgData name="DaoTaoTin" userId="6d21468e-647c-4f84-8156-117b4a782e40" providerId="ADAL" clId="{BBA56FA6-275A-4197-8DE6-C00CC84AED58}" dt="2023-11-26T09:07:56.908" v="1756" actId="478"/>
          <ac:spMkLst>
            <pc:docMk/>
            <pc:sldMk cId="1271480896" sldId="2564"/>
            <ac:spMk id="46" creationId="{61A7D49F-695E-AF11-5EED-401B228AFBFE}"/>
          </ac:spMkLst>
        </pc:spChg>
        <pc:spChg chg="del">
          <ac:chgData name="DaoTaoTin" userId="6d21468e-647c-4f84-8156-117b4a782e40" providerId="ADAL" clId="{BBA56FA6-275A-4197-8DE6-C00CC84AED58}" dt="2023-11-26T09:07:56.908" v="1756" actId="478"/>
          <ac:spMkLst>
            <pc:docMk/>
            <pc:sldMk cId="1271480896" sldId="2564"/>
            <ac:spMk id="47" creationId="{51010B6C-5234-3B89-BE82-606F05F33349}"/>
          </ac:spMkLst>
        </pc:spChg>
        <pc:spChg chg="del">
          <ac:chgData name="DaoTaoTin" userId="6d21468e-647c-4f84-8156-117b4a782e40" providerId="ADAL" clId="{BBA56FA6-275A-4197-8DE6-C00CC84AED58}" dt="2023-11-26T09:07:56.908" v="1756" actId="478"/>
          <ac:spMkLst>
            <pc:docMk/>
            <pc:sldMk cId="1271480896" sldId="2564"/>
            <ac:spMk id="48" creationId="{69BA6BD3-3947-03E3-3031-AD1CD76961BF}"/>
          </ac:spMkLst>
        </pc:spChg>
        <pc:spChg chg="del">
          <ac:chgData name="DaoTaoTin" userId="6d21468e-647c-4f84-8156-117b4a782e40" providerId="ADAL" clId="{BBA56FA6-275A-4197-8DE6-C00CC84AED58}" dt="2023-11-26T09:07:56.908" v="1756" actId="478"/>
          <ac:spMkLst>
            <pc:docMk/>
            <pc:sldMk cId="1271480896" sldId="2564"/>
            <ac:spMk id="49" creationId="{5F463EC2-B7E2-E9BB-97EE-FFA15D91F204}"/>
          </ac:spMkLst>
        </pc:spChg>
        <pc:spChg chg="del">
          <ac:chgData name="DaoTaoTin" userId="6d21468e-647c-4f84-8156-117b4a782e40" providerId="ADAL" clId="{BBA56FA6-275A-4197-8DE6-C00CC84AED58}" dt="2023-11-26T09:07:56.908" v="1756" actId="478"/>
          <ac:spMkLst>
            <pc:docMk/>
            <pc:sldMk cId="1271480896" sldId="2564"/>
            <ac:spMk id="50" creationId="{75A57F09-9714-6821-4F30-CBCF3DE7A0B2}"/>
          </ac:spMkLst>
        </pc:spChg>
        <pc:spChg chg="del">
          <ac:chgData name="DaoTaoTin" userId="6d21468e-647c-4f84-8156-117b4a782e40" providerId="ADAL" clId="{BBA56FA6-275A-4197-8DE6-C00CC84AED58}" dt="2023-11-26T09:07:56.908" v="1756" actId="478"/>
          <ac:spMkLst>
            <pc:docMk/>
            <pc:sldMk cId="1271480896" sldId="2564"/>
            <ac:spMk id="51" creationId="{EB0747D8-D5C7-05E8-29B2-C78F02CCB379}"/>
          </ac:spMkLst>
        </pc:spChg>
        <pc:spChg chg="del">
          <ac:chgData name="DaoTaoTin" userId="6d21468e-647c-4f84-8156-117b4a782e40" providerId="ADAL" clId="{BBA56FA6-275A-4197-8DE6-C00CC84AED58}" dt="2023-11-26T09:07:56.908" v="1756" actId="478"/>
          <ac:spMkLst>
            <pc:docMk/>
            <pc:sldMk cId="1271480896" sldId="2564"/>
            <ac:spMk id="52" creationId="{0E40E37C-789E-C996-532D-395440F4152C}"/>
          </ac:spMkLst>
        </pc:spChg>
        <pc:spChg chg="mod">
          <ac:chgData name="DaoTaoTin" userId="6d21468e-647c-4f84-8156-117b4a782e40" providerId="ADAL" clId="{BBA56FA6-275A-4197-8DE6-C00CC84AED58}" dt="2023-11-26T09:22:32.837" v="1807" actId="207"/>
          <ac:spMkLst>
            <pc:docMk/>
            <pc:sldMk cId="1271480896" sldId="2564"/>
            <ac:spMk id="53" creationId="{7B0C59F7-D2A1-5BDC-85D7-865912A4C8B8}"/>
          </ac:spMkLst>
        </pc:spChg>
        <pc:spChg chg="mod">
          <ac:chgData name="DaoTaoTin" userId="6d21468e-647c-4f84-8156-117b4a782e40" providerId="ADAL" clId="{BBA56FA6-275A-4197-8DE6-C00CC84AED58}" dt="2023-11-26T09:22:32.837" v="1807" actId="207"/>
          <ac:spMkLst>
            <pc:docMk/>
            <pc:sldMk cId="1271480896" sldId="2564"/>
            <ac:spMk id="54" creationId="{B853309B-0A8A-E0AF-62DB-607C9849C723}"/>
          </ac:spMkLst>
        </pc:spChg>
        <pc:spChg chg="mod">
          <ac:chgData name="DaoTaoTin" userId="6d21468e-647c-4f84-8156-117b4a782e40" providerId="ADAL" clId="{BBA56FA6-275A-4197-8DE6-C00CC84AED58}" dt="2023-11-26T09:22:32.837" v="1807" actId="207"/>
          <ac:spMkLst>
            <pc:docMk/>
            <pc:sldMk cId="1271480896" sldId="2564"/>
            <ac:spMk id="55" creationId="{2F6C0EAF-764F-28E6-4D58-BB0C321DFDDF}"/>
          </ac:spMkLst>
        </pc:spChg>
        <pc:spChg chg="mod">
          <ac:chgData name="DaoTaoTin" userId="6d21468e-647c-4f84-8156-117b4a782e40" providerId="ADAL" clId="{BBA56FA6-275A-4197-8DE6-C00CC84AED58}" dt="2023-11-26T09:22:32.837" v="1807" actId="207"/>
          <ac:spMkLst>
            <pc:docMk/>
            <pc:sldMk cId="1271480896" sldId="2564"/>
            <ac:spMk id="56" creationId="{D337CE8C-4277-958B-3C26-2FC7A76FF6DE}"/>
          </ac:spMkLst>
        </pc:spChg>
        <pc:spChg chg="del">
          <ac:chgData name="DaoTaoTin" userId="6d21468e-647c-4f84-8156-117b4a782e40" providerId="ADAL" clId="{BBA56FA6-275A-4197-8DE6-C00CC84AED58}" dt="2023-11-26T09:07:56.908" v="1756" actId="478"/>
          <ac:spMkLst>
            <pc:docMk/>
            <pc:sldMk cId="1271480896" sldId="2564"/>
            <ac:spMk id="57" creationId="{524B3F53-2E61-8554-7613-667AE0BD6221}"/>
          </ac:spMkLst>
        </pc:spChg>
        <pc:spChg chg="del">
          <ac:chgData name="DaoTaoTin" userId="6d21468e-647c-4f84-8156-117b4a782e40" providerId="ADAL" clId="{BBA56FA6-275A-4197-8DE6-C00CC84AED58}" dt="2023-11-26T09:07:56.908" v="1756" actId="478"/>
          <ac:spMkLst>
            <pc:docMk/>
            <pc:sldMk cId="1271480896" sldId="2564"/>
            <ac:spMk id="58" creationId="{29EE864D-924A-7520-BE19-4FD27DF40495}"/>
          </ac:spMkLst>
        </pc:spChg>
        <pc:spChg chg="mod">
          <ac:chgData name="DaoTaoTin" userId="6d21468e-647c-4f84-8156-117b4a782e40" providerId="ADAL" clId="{BBA56FA6-275A-4197-8DE6-C00CC84AED58}" dt="2023-11-26T09:22:32.837" v="1807" actId="207"/>
          <ac:spMkLst>
            <pc:docMk/>
            <pc:sldMk cId="1271480896" sldId="2564"/>
            <ac:spMk id="59" creationId="{6BCD1CEF-05A1-DCB5-E4EC-89CD6B2E4955}"/>
          </ac:spMkLst>
        </pc:spChg>
        <pc:spChg chg="del">
          <ac:chgData name="DaoTaoTin" userId="6d21468e-647c-4f84-8156-117b4a782e40" providerId="ADAL" clId="{BBA56FA6-275A-4197-8DE6-C00CC84AED58}" dt="2023-11-26T09:07:56.908" v="1756" actId="478"/>
          <ac:spMkLst>
            <pc:docMk/>
            <pc:sldMk cId="1271480896" sldId="2564"/>
            <ac:spMk id="60" creationId="{C3DF9929-EDEF-94C2-63F8-6669F79EA4ED}"/>
          </ac:spMkLst>
        </pc:spChg>
        <pc:spChg chg="mod">
          <ac:chgData name="DaoTaoTin" userId="6d21468e-647c-4f84-8156-117b4a782e40" providerId="ADAL" clId="{BBA56FA6-275A-4197-8DE6-C00CC84AED58}" dt="2023-11-26T09:22:32.837" v="1807" actId="207"/>
          <ac:spMkLst>
            <pc:docMk/>
            <pc:sldMk cId="1271480896" sldId="2564"/>
            <ac:spMk id="61" creationId="{2E88E751-AF08-68F5-9230-DCD4BA906C06}"/>
          </ac:spMkLst>
        </pc:spChg>
        <pc:spChg chg="mod">
          <ac:chgData name="DaoTaoTin" userId="6d21468e-647c-4f84-8156-117b4a782e40" providerId="ADAL" clId="{BBA56FA6-275A-4197-8DE6-C00CC84AED58}" dt="2023-11-26T09:22:32.837" v="1807" actId="207"/>
          <ac:spMkLst>
            <pc:docMk/>
            <pc:sldMk cId="1271480896" sldId="2564"/>
            <ac:spMk id="62" creationId="{FDE45092-0AE9-B81A-6B45-133FB69411EA}"/>
          </ac:spMkLst>
        </pc:spChg>
        <pc:spChg chg="mod">
          <ac:chgData name="DaoTaoTin" userId="6d21468e-647c-4f84-8156-117b4a782e40" providerId="ADAL" clId="{BBA56FA6-275A-4197-8DE6-C00CC84AED58}" dt="2023-11-26T09:22:32.837" v="1807" actId="207"/>
          <ac:spMkLst>
            <pc:docMk/>
            <pc:sldMk cId="1271480896" sldId="2564"/>
            <ac:spMk id="64" creationId="{56E9A110-C634-2E4A-7A2A-66C8E0554C76}"/>
          </ac:spMkLst>
        </pc:spChg>
        <pc:spChg chg="add mod">
          <ac:chgData name="DaoTaoTin" userId="6d21468e-647c-4f84-8156-117b4a782e40" providerId="ADAL" clId="{BBA56FA6-275A-4197-8DE6-C00CC84AED58}" dt="2023-11-26T10:17:16.886" v="2617" actId="164"/>
          <ac:spMkLst>
            <pc:docMk/>
            <pc:sldMk cId="1271480896" sldId="2564"/>
            <ac:spMk id="65" creationId="{FB604558-4144-AD19-C68E-07DF41F9BCC6}"/>
          </ac:spMkLst>
        </pc:spChg>
        <pc:spChg chg="mod">
          <ac:chgData name="DaoTaoTin" userId="6d21468e-647c-4f84-8156-117b4a782e40" providerId="ADAL" clId="{BBA56FA6-275A-4197-8DE6-C00CC84AED58}" dt="2023-11-26T09:22:25.998" v="1805" actId="207"/>
          <ac:spMkLst>
            <pc:docMk/>
            <pc:sldMk cId="1271480896" sldId="2564"/>
            <ac:spMk id="68" creationId="{A038355C-9266-52E1-4896-D021CA2E05EC}"/>
          </ac:spMkLst>
        </pc:spChg>
        <pc:spChg chg="mod">
          <ac:chgData name="DaoTaoTin" userId="6d21468e-647c-4f84-8156-117b4a782e40" providerId="ADAL" clId="{BBA56FA6-275A-4197-8DE6-C00CC84AED58}" dt="2023-11-26T09:22:25.998" v="1805" actId="207"/>
          <ac:spMkLst>
            <pc:docMk/>
            <pc:sldMk cId="1271480896" sldId="2564"/>
            <ac:spMk id="69" creationId="{E886E8B0-FA54-1CCE-C4CB-65744BED180D}"/>
          </ac:spMkLst>
        </pc:spChg>
        <pc:spChg chg="mod">
          <ac:chgData name="DaoTaoTin" userId="6d21468e-647c-4f84-8156-117b4a782e40" providerId="ADAL" clId="{BBA56FA6-275A-4197-8DE6-C00CC84AED58}" dt="2023-11-26T09:22:25.998" v="1805" actId="207"/>
          <ac:spMkLst>
            <pc:docMk/>
            <pc:sldMk cId="1271480896" sldId="2564"/>
            <ac:spMk id="70" creationId="{CB16DDAE-C7AB-F2DE-343F-AF378336A4CE}"/>
          </ac:spMkLst>
        </pc:spChg>
        <pc:spChg chg="mod">
          <ac:chgData name="DaoTaoTin" userId="6d21468e-647c-4f84-8156-117b4a782e40" providerId="ADAL" clId="{BBA56FA6-275A-4197-8DE6-C00CC84AED58}" dt="2023-11-26T09:22:25.998" v="1805" actId="207"/>
          <ac:spMkLst>
            <pc:docMk/>
            <pc:sldMk cId="1271480896" sldId="2564"/>
            <ac:spMk id="71" creationId="{0B4EB8B0-BE5A-27C0-DA20-EB3C34053873}"/>
          </ac:spMkLst>
        </pc:spChg>
        <pc:spChg chg="mod">
          <ac:chgData name="DaoTaoTin" userId="6d21468e-647c-4f84-8156-117b4a782e40" providerId="ADAL" clId="{BBA56FA6-275A-4197-8DE6-C00CC84AED58}" dt="2023-11-26T09:22:25.998" v="1805" actId="207"/>
          <ac:spMkLst>
            <pc:docMk/>
            <pc:sldMk cId="1271480896" sldId="2564"/>
            <ac:spMk id="72" creationId="{C789A7FB-94AB-524E-6C27-9F87AE3CE02E}"/>
          </ac:spMkLst>
        </pc:spChg>
        <pc:spChg chg="mod">
          <ac:chgData name="DaoTaoTin" userId="6d21468e-647c-4f84-8156-117b4a782e40" providerId="ADAL" clId="{BBA56FA6-275A-4197-8DE6-C00CC84AED58}" dt="2023-11-26T09:22:25.998" v="1805" actId="207"/>
          <ac:spMkLst>
            <pc:docMk/>
            <pc:sldMk cId="1271480896" sldId="2564"/>
            <ac:spMk id="73" creationId="{C825371F-88A2-8965-690F-A5B608E048E2}"/>
          </ac:spMkLst>
        </pc:spChg>
        <pc:spChg chg="mod">
          <ac:chgData name="DaoTaoTin" userId="6d21468e-647c-4f84-8156-117b4a782e40" providerId="ADAL" clId="{BBA56FA6-275A-4197-8DE6-C00CC84AED58}" dt="2023-11-26T09:22:25.998" v="1805" actId="207"/>
          <ac:spMkLst>
            <pc:docMk/>
            <pc:sldMk cId="1271480896" sldId="2564"/>
            <ac:spMk id="74" creationId="{5669A606-29C5-A46A-4025-EB9C0BFB3287}"/>
          </ac:spMkLst>
        </pc:spChg>
        <pc:spChg chg="mod">
          <ac:chgData name="DaoTaoTin" userId="6d21468e-647c-4f84-8156-117b4a782e40" providerId="ADAL" clId="{BBA56FA6-275A-4197-8DE6-C00CC84AED58}" dt="2023-11-26T09:22:25.998" v="1805" actId="207"/>
          <ac:spMkLst>
            <pc:docMk/>
            <pc:sldMk cId="1271480896" sldId="2564"/>
            <ac:spMk id="75" creationId="{775CCDE5-87AE-7CD7-2BA9-6092F8203FC9}"/>
          </ac:spMkLst>
        </pc:spChg>
        <pc:spChg chg="mod">
          <ac:chgData name="DaoTaoTin" userId="6d21468e-647c-4f84-8156-117b4a782e40" providerId="ADAL" clId="{BBA56FA6-275A-4197-8DE6-C00CC84AED58}" dt="2023-11-26T09:22:25.998" v="1805" actId="207"/>
          <ac:spMkLst>
            <pc:docMk/>
            <pc:sldMk cId="1271480896" sldId="2564"/>
            <ac:spMk id="76" creationId="{B22EE834-3BC4-87F0-EEDC-C95A04E7FE53}"/>
          </ac:spMkLst>
        </pc:spChg>
        <pc:spChg chg="mod">
          <ac:chgData name="DaoTaoTin" userId="6d21468e-647c-4f84-8156-117b4a782e40" providerId="ADAL" clId="{BBA56FA6-275A-4197-8DE6-C00CC84AED58}" dt="2023-11-26T09:22:25.998" v="1805" actId="207"/>
          <ac:spMkLst>
            <pc:docMk/>
            <pc:sldMk cId="1271480896" sldId="2564"/>
            <ac:spMk id="77" creationId="{F20F0523-019A-D3F3-559B-D90628B75323}"/>
          </ac:spMkLst>
        </pc:spChg>
        <pc:spChg chg="mod">
          <ac:chgData name="DaoTaoTin" userId="6d21468e-647c-4f84-8156-117b4a782e40" providerId="ADAL" clId="{BBA56FA6-275A-4197-8DE6-C00CC84AED58}" dt="2023-11-26T09:22:25.998" v="1805" actId="207"/>
          <ac:spMkLst>
            <pc:docMk/>
            <pc:sldMk cId="1271480896" sldId="2564"/>
            <ac:spMk id="78" creationId="{B022C1A0-50E1-BB2E-194C-A33D32259105}"/>
          </ac:spMkLst>
        </pc:spChg>
        <pc:spChg chg="mod">
          <ac:chgData name="DaoTaoTin" userId="6d21468e-647c-4f84-8156-117b4a782e40" providerId="ADAL" clId="{BBA56FA6-275A-4197-8DE6-C00CC84AED58}" dt="2023-11-26T09:22:25.998" v="1805" actId="207"/>
          <ac:spMkLst>
            <pc:docMk/>
            <pc:sldMk cId="1271480896" sldId="2564"/>
            <ac:spMk id="79" creationId="{A82BA253-6923-C7C3-7A9B-B377A2309FA3}"/>
          </ac:spMkLst>
        </pc:spChg>
        <pc:spChg chg="add mod">
          <ac:chgData name="DaoTaoTin" userId="6d21468e-647c-4f84-8156-117b4a782e40" providerId="ADAL" clId="{BBA56FA6-275A-4197-8DE6-C00CC84AED58}" dt="2023-11-26T10:17:19.588" v="2618" actId="164"/>
          <ac:spMkLst>
            <pc:docMk/>
            <pc:sldMk cId="1271480896" sldId="2564"/>
            <ac:spMk id="80" creationId="{FBC1A6F2-9479-69FA-BDB0-19B784B837E6}"/>
          </ac:spMkLst>
        </pc:spChg>
        <pc:spChg chg="mod">
          <ac:chgData name="DaoTaoTin" userId="6d21468e-647c-4f84-8156-117b4a782e40" providerId="ADAL" clId="{BBA56FA6-275A-4197-8DE6-C00CC84AED58}" dt="2023-11-26T09:22:52.323" v="1812" actId="207"/>
          <ac:spMkLst>
            <pc:docMk/>
            <pc:sldMk cId="1271480896" sldId="2564"/>
            <ac:spMk id="82" creationId="{CB9674E2-E2B7-EC36-D022-4A0D99448BEF}"/>
          </ac:spMkLst>
        </pc:spChg>
        <pc:spChg chg="mod">
          <ac:chgData name="DaoTaoTin" userId="6d21468e-647c-4f84-8156-117b4a782e40" providerId="ADAL" clId="{BBA56FA6-275A-4197-8DE6-C00CC84AED58}" dt="2023-11-26T09:22:52.323" v="1812" actId="207"/>
          <ac:spMkLst>
            <pc:docMk/>
            <pc:sldMk cId="1271480896" sldId="2564"/>
            <ac:spMk id="83" creationId="{520FE7DC-62DC-9AF8-F9C2-CC49CE990390}"/>
          </ac:spMkLst>
        </pc:spChg>
        <pc:spChg chg="mod">
          <ac:chgData name="DaoTaoTin" userId="6d21468e-647c-4f84-8156-117b4a782e40" providerId="ADAL" clId="{BBA56FA6-275A-4197-8DE6-C00CC84AED58}" dt="2023-11-26T09:22:52.323" v="1812" actId="207"/>
          <ac:spMkLst>
            <pc:docMk/>
            <pc:sldMk cId="1271480896" sldId="2564"/>
            <ac:spMk id="84" creationId="{40563E6B-CFE4-CA25-2229-FCA8FD9CFF60}"/>
          </ac:spMkLst>
        </pc:spChg>
        <pc:spChg chg="mod">
          <ac:chgData name="DaoTaoTin" userId="6d21468e-647c-4f84-8156-117b4a782e40" providerId="ADAL" clId="{BBA56FA6-275A-4197-8DE6-C00CC84AED58}" dt="2023-11-26T09:22:52.323" v="1812" actId="207"/>
          <ac:spMkLst>
            <pc:docMk/>
            <pc:sldMk cId="1271480896" sldId="2564"/>
            <ac:spMk id="85" creationId="{1E9FAD99-FB52-B8B0-6A29-6DBA325E38AD}"/>
          </ac:spMkLst>
        </pc:spChg>
        <pc:spChg chg="mod">
          <ac:chgData name="DaoTaoTin" userId="6d21468e-647c-4f84-8156-117b4a782e40" providerId="ADAL" clId="{BBA56FA6-275A-4197-8DE6-C00CC84AED58}" dt="2023-11-26T09:22:52.323" v="1812" actId="207"/>
          <ac:spMkLst>
            <pc:docMk/>
            <pc:sldMk cId="1271480896" sldId="2564"/>
            <ac:spMk id="86" creationId="{5E82384E-755D-FE46-0F01-4F0C0817A8F4}"/>
          </ac:spMkLst>
        </pc:spChg>
        <pc:spChg chg="mod">
          <ac:chgData name="DaoTaoTin" userId="6d21468e-647c-4f84-8156-117b4a782e40" providerId="ADAL" clId="{BBA56FA6-275A-4197-8DE6-C00CC84AED58}" dt="2023-11-26T09:22:52.323" v="1812" actId="207"/>
          <ac:spMkLst>
            <pc:docMk/>
            <pc:sldMk cId="1271480896" sldId="2564"/>
            <ac:spMk id="87" creationId="{DFAA5A39-F4C1-26E9-B801-03A8770636D4}"/>
          </ac:spMkLst>
        </pc:spChg>
        <pc:spChg chg="mod">
          <ac:chgData name="DaoTaoTin" userId="6d21468e-647c-4f84-8156-117b4a782e40" providerId="ADAL" clId="{BBA56FA6-275A-4197-8DE6-C00CC84AED58}" dt="2023-11-26T09:22:52.323" v="1812" actId="207"/>
          <ac:spMkLst>
            <pc:docMk/>
            <pc:sldMk cId="1271480896" sldId="2564"/>
            <ac:spMk id="88" creationId="{8534BA7E-31D6-3A17-B69E-7C30DA885C85}"/>
          </ac:spMkLst>
        </pc:spChg>
        <pc:spChg chg="mod">
          <ac:chgData name="DaoTaoTin" userId="6d21468e-647c-4f84-8156-117b4a782e40" providerId="ADAL" clId="{BBA56FA6-275A-4197-8DE6-C00CC84AED58}" dt="2023-11-26T09:22:52.323" v="1812" actId="207"/>
          <ac:spMkLst>
            <pc:docMk/>
            <pc:sldMk cId="1271480896" sldId="2564"/>
            <ac:spMk id="89" creationId="{6E4D1B0C-EECA-86EB-19D9-A6A8F203C903}"/>
          </ac:spMkLst>
        </pc:spChg>
        <pc:spChg chg="mod">
          <ac:chgData name="DaoTaoTin" userId="6d21468e-647c-4f84-8156-117b4a782e40" providerId="ADAL" clId="{BBA56FA6-275A-4197-8DE6-C00CC84AED58}" dt="2023-11-26T09:22:52.323" v="1812" actId="207"/>
          <ac:spMkLst>
            <pc:docMk/>
            <pc:sldMk cId="1271480896" sldId="2564"/>
            <ac:spMk id="90" creationId="{8FE0ACBA-E0F1-CE42-D7E3-494197703468}"/>
          </ac:spMkLst>
        </pc:spChg>
        <pc:spChg chg="mod">
          <ac:chgData name="DaoTaoTin" userId="6d21468e-647c-4f84-8156-117b4a782e40" providerId="ADAL" clId="{BBA56FA6-275A-4197-8DE6-C00CC84AED58}" dt="2023-11-26T09:22:52.323" v="1812" actId="207"/>
          <ac:spMkLst>
            <pc:docMk/>
            <pc:sldMk cId="1271480896" sldId="2564"/>
            <ac:spMk id="91" creationId="{77C50CC2-7EDC-E881-9E8D-C228CFD85AE2}"/>
          </ac:spMkLst>
        </pc:spChg>
        <pc:spChg chg="mod">
          <ac:chgData name="DaoTaoTin" userId="6d21468e-647c-4f84-8156-117b4a782e40" providerId="ADAL" clId="{BBA56FA6-275A-4197-8DE6-C00CC84AED58}" dt="2023-11-26T09:22:52.323" v="1812" actId="207"/>
          <ac:spMkLst>
            <pc:docMk/>
            <pc:sldMk cId="1271480896" sldId="2564"/>
            <ac:spMk id="92" creationId="{E4DDC94A-1CA9-8B5F-C13F-999DB9B913EC}"/>
          </ac:spMkLst>
        </pc:spChg>
        <pc:spChg chg="mod">
          <ac:chgData name="DaoTaoTin" userId="6d21468e-647c-4f84-8156-117b4a782e40" providerId="ADAL" clId="{BBA56FA6-275A-4197-8DE6-C00CC84AED58}" dt="2023-11-26T09:22:52.323" v="1812" actId="207"/>
          <ac:spMkLst>
            <pc:docMk/>
            <pc:sldMk cId="1271480896" sldId="2564"/>
            <ac:spMk id="93" creationId="{A2AF43F5-685D-64A9-6E19-5ECF2A96F63F}"/>
          </ac:spMkLst>
        </pc:spChg>
        <pc:spChg chg="add mod">
          <ac:chgData name="DaoTaoTin" userId="6d21468e-647c-4f84-8156-117b4a782e40" providerId="ADAL" clId="{BBA56FA6-275A-4197-8DE6-C00CC84AED58}" dt="2023-11-26T10:17:22.778" v="2619" actId="164"/>
          <ac:spMkLst>
            <pc:docMk/>
            <pc:sldMk cId="1271480896" sldId="2564"/>
            <ac:spMk id="94" creationId="{00C95B86-2BFC-8CFF-AD7D-7D45520F2710}"/>
          </ac:spMkLst>
        </pc:spChg>
        <pc:spChg chg="mod">
          <ac:chgData name="DaoTaoTin" userId="6d21468e-647c-4f84-8156-117b4a782e40" providerId="ADAL" clId="{BBA56FA6-275A-4197-8DE6-C00CC84AED58}" dt="2023-11-26T09:23:03.904" v="1814" actId="207"/>
          <ac:spMkLst>
            <pc:docMk/>
            <pc:sldMk cId="1271480896" sldId="2564"/>
            <ac:spMk id="96" creationId="{AE074725-3459-ED49-16DB-59F83346E21F}"/>
          </ac:spMkLst>
        </pc:spChg>
        <pc:spChg chg="mod">
          <ac:chgData name="DaoTaoTin" userId="6d21468e-647c-4f84-8156-117b4a782e40" providerId="ADAL" clId="{BBA56FA6-275A-4197-8DE6-C00CC84AED58}" dt="2023-11-26T09:23:03.904" v="1814" actId="207"/>
          <ac:spMkLst>
            <pc:docMk/>
            <pc:sldMk cId="1271480896" sldId="2564"/>
            <ac:spMk id="97" creationId="{B35A9827-3B3D-C53D-10EE-920140E5C9A8}"/>
          </ac:spMkLst>
        </pc:spChg>
        <pc:spChg chg="mod">
          <ac:chgData name="DaoTaoTin" userId="6d21468e-647c-4f84-8156-117b4a782e40" providerId="ADAL" clId="{BBA56FA6-275A-4197-8DE6-C00CC84AED58}" dt="2023-11-26T09:23:03.904" v="1814" actId="207"/>
          <ac:spMkLst>
            <pc:docMk/>
            <pc:sldMk cId="1271480896" sldId="2564"/>
            <ac:spMk id="98" creationId="{54C571FF-51B0-3E1B-2ED8-B5DD1BC84A55}"/>
          </ac:spMkLst>
        </pc:spChg>
        <pc:spChg chg="mod">
          <ac:chgData name="DaoTaoTin" userId="6d21468e-647c-4f84-8156-117b4a782e40" providerId="ADAL" clId="{BBA56FA6-275A-4197-8DE6-C00CC84AED58}" dt="2023-11-26T09:23:03.904" v="1814" actId="207"/>
          <ac:spMkLst>
            <pc:docMk/>
            <pc:sldMk cId="1271480896" sldId="2564"/>
            <ac:spMk id="99" creationId="{11DDEF7B-B9D3-C27A-F3DE-958CEADE22F0}"/>
          </ac:spMkLst>
        </pc:spChg>
        <pc:spChg chg="mod">
          <ac:chgData name="DaoTaoTin" userId="6d21468e-647c-4f84-8156-117b4a782e40" providerId="ADAL" clId="{BBA56FA6-275A-4197-8DE6-C00CC84AED58}" dt="2023-11-26T09:23:03.904" v="1814" actId="207"/>
          <ac:spMkLst>
            <pc:docMk/>
            <pc:sldMk cId="1271480896" sldId="2564"/>
            <ac:spMk id="100" creationId="{E9B94181-BDA6-ACED-42BC-9DB695A6AEE3}"/>
          </ac:spMkLst>
        </pc:spChg>
        <pc:spChg chg="mod">
          <ac:chgData name="DaoTaoTin" userId="6d21468e-647c-4f84-8156-117b4a782e40" providerId="ADAL" clId="{BBA56FA6-275A-4197-8DE6-C00CC84AED58}" dt="2023-11-26T09:23:03.904" v="1814" actId="207"/>
          <ac:spMkLst>
            <pc:docMk/>
            <pc:sldMk cId="1271480896" sldId="2564"/>
            <ac:spMk id="101" creationId="{922B359D-CE85-D25F-9342-80696DE7C939}"/>
          </ac:spMkLst>
        </pc:spChg>
        <pc:spChg chg="mod">
          <ac:chgData name="DaoTaoTin" userId="6d21468e-647c-4f84-8156-117b4a782e40" providerId="ADAL" clId="{BBA56FA6-275A-4197-8DE6-C00CC84AED58}" dt="2023-11-26T09:23:03.904" v="1814" actId="207"/>
          <ac:spMkLst>
            <pc:docMk/>
            <pc:sldMk cId="1271480896" sldId="2564"/>
            <ac:spMk id="102" creationId="{84C409AA-C292-107E-B9A4-13C7FC313EEC}"/>
          </ac:spMkLst>
        </pc:spChg>
        <pc:spChg chg="mod">
          <ac:chgData name="DaoTaoTin" userId="6d21468e-647c-4f84-8156-117b4a782e40" providerId="ADAL" clId="{BBA56FA6-275A-4197-8DE6-C00CC84AED58}" dt="2023-11-26T09:23:03.904" v="1814" actId="207"/>
          <ac:spMkLst>
            <pc:docMk/>
            <pc:sldMk cId="1271480896" sldId="2564"/>
            <ac:spMk id="103" creationId="{8F6A8ABF-8C32-CE31-7CF9-C71912AC7B2B}"/>
          </ac:spMkLst>
        </pc:spChg>
        <pc:spChg chg="mod">
          <ac:chgData name="DaoTaoTin" userId="6d21468e-647c-4f84-8156-117b4a782e40" providerId="ADAL" clId="{BBA56FA6-275A-4197-8DE6-C00CC84AED58}" dt="2023-11-26T09:23:03.904" v="1814" actId="207"/>
          <ac:spMkLst>
            <pc:docMk/>
            <pc:sldMk cId="1271480896" sldId="2564"/>
            <ac:spMk id="104" creationId="{C67E02F3-3E7C-7D3E-6573-A0A4A802C705}"/>
          </ac:spMkLst>
        </pc:spChg>
        <pc:spChg chg="mod">
          <ac:chgData name="DaoTaoTin" userId="6d21468e-647c-4f84-8156-117b4a782e40" providerId="ADAL" clId="{BBA56FA6-275A-4197-8DE6-C00CC84AED58}" dt="2023-11-26T09:23:03.904" v="1814" actId="207"/>
          <ac:spMkLst>
            <pc:docMk/>
            <pc:sldMk cId="1271480896" sldId="2564"/>
            <ac:spMk id="105" creationId="{AE9507AC-D23F-72F2-2011-6DEDAFA7EC8D}"/>
          </ac:spMkLst>
        </pc:spChg>
        <pc:spChg chg="mod">
          <ac:chgData name="DaoTaoTin" userId="6d21468e-647c-4f84-8156-117b4a782e40" providerId="ADAL" clId="{BBA56FA6-275A-4197-8DE6-C00CC84AED58}" dt="2023-11-26T09:23:03.904" v="1814" actId="207"/>
          <ac:spMkLst>
            <pc:docMk/>
            <pc:sldMk cId="1271480896" sldId="2564"/>
            <ac:spMk id="106" creationId="{425876F9-D1B7-CB1A-146E-16FD5B02055E}"/>
          </ac:spMkLst>
        </pc:spChg>
        <pc:spChg chg="mod">
          <ac:chgData name="DaoTaoTin" userId="6d21468e-647c-4f84-8156-117b4a782e40" providerId="ADAL" clId="{BBA56FA6-275A-4197-8DE6-C00CC84AED58}" dt="2023-11-26T09:23:03.904" v="1814" actId="207"/>
          <ac:spMkLst>
            <pc:docMk/>
            <pc:sldMk cId="1271480896" sldId="2564"/>
            <ac:spMk id="107" creationId="{7C5B6CD5-2479-4047-EC9B-FA0ACF784AB8}"/>
          </ac:spMkLst>
        </pc:spChg>
        <pc:spChg chg="add mod">
          <ac:chgData name="DaoTaoTin" userId="6d21468e-647c-4f84-8156-117b4a782e40" providerId="ADAL" clId="{BBA56FA6-275A-4197-8DE6-C00CC84AED58}" dt="2023-11-26T10:06:25.325" v="2113" actId="20577"/>
          <ac:spMkLst>
            <pc:docMk/>
            <pc:sldMk cId="1271480896" sldId="2564"/>
            <ac:spMk id="108" creationId="{A1CC5303-AEE9-D164-2ECF-5778E48EFC56}"/>
          </ac:spMkLst>
        </pc:spChg>
        <pc:spChg chg="add mod">
          <ac:chgData name="DaoTaoTin" userId="6d21468e-647c-4f84-8156-117b4a782e40" providerId="ADAL" clId="{BBA56FA6-275A-4197-8DE6-C00CC84AED58}" dt="2023-11-26T10:04:08.947" v="1995" actId="20577"/>
          <ac:spMkLst>
            <pc:docMk/>
            <pc:sldMk cId="1271480896" sldId="2564"/>
            <ac:spMk id="109" creationId="{0479CFB9-D239-6BDC-BD36-A1A8EC14EDE7}"/>
          </ac:spMkLst>
        </pc:spChg>
        <pc:spChg chg="add mod">
          <ac:chgData name="DaoTaoTin" userId="6d21468e-647c-4f84-8156-117b4a782e40" providerId="ADAL" clId="{BBA56FA6-275A-4197-8DE6-C00CC84AED58}" dt="2023-11-26T10:12:47.396" v="2440" actId="20577"/>
          <ac:spMkLst>
            <pc:docMk/>
            <pc:sldMk cId="1271480896" sldId="2564"/>
            <ac:spMk id="110" creationId="{823324F3-9D4C-BC3E-AECD-7B984671A6D9}"/>
          </ac:spMkLst>
        </pc:spChg>
        <pc:spChg chg="add mod">
          <ac:chgData name="DaoTaoTin" userId="6d21468e-647c-4f84-8156-117b4a782e40" providerId="ADAL" clId="{BBA56FA6-275A-4197-8DE6-C00CC84AED58}" dt="2023-11-26T10:08:04.833" v="2206" actId="20577"/>
          <ac:spMkLst>
            <pc:docMk/>
            <pc:sldMk cId="1271480896" sldId="2564"/>
            <ac:spMk id="111" creationId="{609BFC81-FF67-3175-84E4-66072A3BC499}"/>
          </ac:spMkLst>
        </pc:spChg>
        <pc:spChg chg="add mod">
          <ac:chgData name="DaoTaoTin" userId="6d21468e-647c-4f84-8156-117b4a782e40" providerId="ADAL" clId="{BBA56FA6-275A-4197-8DE6-C00CC84AED58}" dt="2023-11-26T10:14:56.543" v="2558" actId="20577"/>
          <ac:spMkLst>
            <pc:docMk/>
            <pc:sldMk cId="1271480896" sldId="2564"/>
            <ac:spMk id="112" creationId="{779BAE02-9842-E196-91C1-E4D74D669565}"/>
          </ac:spMkLst>
        </pc:spChg>
        <pc:spChg chg="add mod">
          <ac:chgData name="DaoTaoTin" userId="6d21468e-647c-4f84-8156-117b4a782e40" providerId="ADAL" clId="{BBA56FA6-275A-4197-8DE6-C00CC84AED58}" dt="2023-11-26T10:13:24.825" v="2488" actId="20577"/>
          <ac:spMkLst>
            <pc:docMk/>
            <pc:sldMk cId="1271480896" sldId="2564"/>
            <ac:spMk id="113" creationId="{1ED6DD0A-8417-C36F-D270-EC23ACFE1939}"/>
          </ac:spMkLst>
        </pc:spChg>
        <pc:spChg chg="add mod">
          <ac:chgData name="DaoTaoTin" userId="6d21468e-647c-4f84-8156-117b4a782e40" providerId="ADAL" clId="{BBA56FA6-275A-4197-8DE6-C00CC84AED58}" dt="2023-11-26T10:15:43.206" v="2612" actId="20577"/>
          <ac:spMkLst>
            <pc:docMk/>
            <pc:sldMk cId="1271480896" sldId="2564"/>
            <ac:spMk id="114" creationId="{72FA4EE4-6150-0F63-3C6C-470C191DE06A}"/>
          </ac:spMkLst>
        </pc:spChg>
        <pc:spChg chg="add mod">
          <ac:chgData name="DaoTaoTin" userId="6d21468e-647c-4f84-8156-117b4a782e40" providerId="ADAL" clId="{BBA56FA6-275A-4197-8DE6-C00CC84AED58}" dt="2023-11-26T10:15:07.782" v="2570" actId="20577"/>
          <ac:spMkLst>
            <pc:docMk/>
            <pc:sldMk cId="1271480896" sldId="2564"/>
            <ac:spMk id="115" creationId="{E992FCB4-3382-AB12-B127-C0FC1B18395E}"/>
          </ac:spMkLst>
        </pc:spChg>
        <pc:spChg chg="mod">
          <ac:chgData name="DaoTaoTin" userId="6d21468e-647c-4f84-8156-117b4a782e40" providerId="ADAL" clId="{BBA56FA6-275A-4197-8DE6-C00CC84AED58}" dt="2023-11-26T09:21:30.057" v="1796"/>
          <ac:spMkLst>
            <pc:docMk/>
            <pc:sldMk cId="1271480896" sldId="2564"/>
            <ac:spMk id="117" creationId="{7FA90764-7562-2A3B-7623-F473418FA754}"/>
          </ac:spMkLst>
        </pc:spChg>
        <pc:spChg chg="mod">
          <ac:chgData name="DaoTaoTin" userId="6d21468e-647c-4f84-8156-117b4a782e40" providerId="ADAL" clId="{BBA56FA6-275A-4197-8DE6-C00CC84AED58}" dt="2023-11-26T09:21:30.057" v="1796"/>
          <ac:spMkLst>
            <pc:docMk/>
            <pc:sldMk cId="1271480896" sldId="2564"/>
            <ac:spMk id="118" creationId="{1AF29353-3158-089E-9F6D-CD0EB401938B}"/>
          </ac:spMkLst>
        </pc:spChg>
        <pc:spChg chg="mod">
          <ac:chgData name="DaoTaoTin" userId="6d21468e-647c-4f84-8156-117b4a782e40" providerId="ADAL" clId="{BBA56FA6-275A-4197-8DE6-C00CC84AED58}" dt="2023-11-26T09:21:30.057" v="1796"/>
          <ac:spMkLst>
            <pc:docMk/>
            <pc:sldMk cId="1271480896" sldId="2564"/>
            <ac:spMk id="119" creationId="{C59962D6-1F79-5C4F-732B-2DAE4BD40B5A}"/>
          </ac:spMkLst>
        </pc:spChg>
        <pc:spChg chg="mod">
          <ac:chgData name="DaoTaoTin" userId="6d21468e-647c-4f84-8156-117b4a782e40" providerId="ADAL" clId="{BBA56FA6-275A-4197-8DE6-C00CC84AED58}" dt="2023-11-26T09:21:30.057" v="1796"/>
          <ac:spMkLst>
            <pc:docMk/>
            <pc:sldMk cId="1271480896" sldId="2564"/>
            <ac:spMk id="120" creationId="{D8EB93B0-3E7A-3DFE-BE06-1F7B7363554C}"/>
          </ac:spMkLst>
        </pc:spChg>
        <pc:spChg chg="mod">
          <ac:chgData name="DaoTaoTin" userId="6d21468e-647c-4f84-8156-117b4a782e40" providerId="ADAL" clId="{BBA56FA6-275A-4197-8DE6-C00CC84AED58}" dt="2023-11-26T09:21:30.057" v="1796"/>
          <ac:spMkLst>
            <pc:docMk/>
            <pc:sldMk cId="1271480896" sldId="2564"/>
            <ac:spMk id="121" creationId="{037372F3-92E4-F8D9-EEF2-72D40A37B825}"/>
          </ac:spMkLst>
        </pc:spChg>
        <pc:spChg chg="mod">
          <ac:chgData name="DaoTaoTin" userId="6d21468e-647c-4f84-8156-117b4a782e40" providerId="ADAL" clId="{BBA56FA6-275A-4197-8DE6-C00CC84AED58}" dt="2023-11-26T09:21:30.057" v="1796"/>
          <ac:spMkLst>
            <pc:docMk/>
            <pc:sldMk cId="1271480896" sldId="2564"/>
            <ac:spMk id="122" creationId="{60109469-49BE-0BF3-6708-7BBFE5B7A031}"/>
          </ac:spMkLst>
        </pc:spChg>
        <pc:spChg chg="mod">
          <ac:chgData name="DaoTaoTin" userId="6d21468e-647c-4f84-8156-117b4a782e40" providerId="ADAL" clId="{BBA56FA6-275A-4197-8DE6-C00CC84AED58}" dt="2023-11-26T09:21:30.057" v="1796"/>
          <ac:spMkLst>
            <pc:docMk/>
            <pc:sldMk cId="1271480896" sldId="2564"/>
            <ac:spMk id="123" creationId="{B7DDE18E-0E08-F47D-C8F4-4ED4B12C9834}"/>
          </ac:spMkLst>
        </pc:spChg>
        <pc:spChg chg="mod">
          <ac:chgData name="DaoTaoTin" userId="6d21468e-647c-4f84-8156-117b4a782e40" providerId="ADAL" clId="{BBA56FA6-275A-4197-8DE6-C00CC84AED58}" dt="2023-11-26T09:21:30.057" v="1796"/>
          <ac:spMkLst>
            <pc:docMk/>
            <pc:sldMk cId="1271480896" sldId="2564"/>
            <ac:spMk id="125" creationId="{ECB6F8AC-B042-FE0A-C6FC-64A3AC158D5A}"/>
          </ac:spMkLst>
        </pc:spChg>
        <pc:spChg chg="mod">
          <ac:chgData name="DaoTaoTin" userId="6d21468e-647c-4f84-8156-117b4a782e40" providerId="ADAL" clId="{BBA56FA6-275A-4197-8DE6-C00CC84AED58}" dt="2023-11-26T09:21:30.057" v="1796"/>
          <ac:spMkLst>
            <pc:docMk/>
            <pc:sldMk cId="1271480896" sldId="2564"/>
            <ac:spMk id="126" creationId="{88F34C31-0FB1-B5C6-08E8-7E510B21DD6E}"/>
          </ac:spMkLst>
        </pc:spChg>
        <pc:spChg chg="mod">
          <ac:chgData name="DaoTaoTin" userId="6d21468e-647c-4f84-8156-117b4a782e40" providerId="ADAL" clId="{BBA56FA6-275A-4197-8DE6-C00CC84AED58}" dt="2023-11-26T09:21:30.057" v="1796"/>
          <ac:spMkLst>
            <pc:docMk/>
            <pc:sldMk cId="1271480896" sldId="2564"/>
            <ac:spMk id="127" creationId="{F7C40E00-4803-16AB-CEC9-F60B70FAB25D}"/>
          </ac:spMkLst>
        </pc:spChg>
        <pc:spChg chg="mod">
          <ac:chgData name="DaoTaoTin" userId="6d21468e-647c-4f84-8156-117b4a782e40" providerId="ADAL" clId="{BBA56FA6-275A-4197-8DE6-C00CC84AED58}" dt="2023-11-26T09:21:30.057" v="1796"/>
          <ac:spMkLst>
            <pc:docMk/>
            <pc:sldMk cId="1271480896" sldId="2564"/>
            <ac:spMk id="128" creationId="{95B7099B-A0DA-386B-7DC9-E929712E868D}"/>
          </ac:spMkLst>
        </pc:spChg>
        <pc:spChg chg="mod">
          <ac:chgData name="DaoTaoTin" userId="6d21468e-647c-4f84-8156-117b4a782e40" providerId="ADAL" clId="{BBA56FA6-275A-4197-8DE6-C00CC84AED58}" dt="2023-11-26T09:21:30.057" v="1796"/>
          <ac:spMkLst>
            <pc:docMk/>
            <pc:sldMk cId="1271480896" sldId="2564"/>
            <ac:spMk id="130" creationId="{A7C2D3E1-0B96-F257-E4AC-5780CB23C5F3}"/>
          </ac:spMkLst>
        </pc:spChg>
        <pc:spChg chg="mod">
          <ac:chgData name="DaoTaoTin" userId="6d21468e-647c-4f84-8156-117b4a782e40" providerId="ADAL" clId="{BBA56FA6-275A-4197-8DE6-C00CC84AED58}" dt="2023-11-26T09:21:30.057" v="1796"/>
          <ac:spMkLst>
            <pc:docMk/>
            <pc:sldMk cId="1271480896" sldId="2564"/>
            <ac:spMk id="131" creationId="{E775E7DD-F652-62EE-48F7-646E2D4DBE72}"/>
          </ac:spMkLst>
        </pc:spChg>
        <pc:spChg chg="mod">
          <ac:chgData name="DaoTaoTin" userId="6d21468e-647c-4f84-8156-117b4a782e40" providerId="ADAL" clId="{BBA56FA6-275A-4197-8DE6-C00CC84AED58}" dt="2023-11-26T09:21:30.057" v="1796"/>
          <ac:spMkLst>
            <pc:docMk/>
            <pc:sldMk cId="1271480896" sldId="2564"/>
            <ac:spMk id="132" creationId="{8F9142FD-DF27-5987-F5CE-7D72CE59C313}"/>
          </ac:spMkLst>
        </pc:spChg>
        <pc:spChg chg="mod">
          <ac:chgData name="DaoTaoTin" userId="6d21468e-647c-4f84-8156-117b4a782e40" providerId="ADAL" clId="{BBA56FA6-275A-4197-8DE6-C00CC84AED58}" dt="2023-11-26T09:21:30.057" v="1796"/>
          <ac:spMkLst>
            <pc:docMk/>
            <pc:sldMk cId="1271480896" sldId="2564"/>
            <ac:spMk id="133" creationId="{A05E5D53-3D24-9887-57A1-AC7226573940}"/>
          </ac:spMkLst>
        </pc:spChg>
        <pc:spChg chg="mod">
          <ac:chgData name="DaoTaoTin" userId="6d21468e-647c-4f84-8156-117b4a782e40" providerId="ADAL" clId="{BBA56FA6-275A-4197-8DE6-C00CC84AED58}" dt="2023-11-26T09:21:30.057" v="1796"/>
          <ac:spMkLst>
            <pc:docMk/>
            <pc:sldMk cId="1271480896" sldId="2564"/>
            <ac:spMk id="135" creationId="{F03E1CAE-8AC7-7C98-CBE1-83F4CC901E68}"/>
          </ac:spMkLst>
        </pc:spChg>
        <pc:spChg chg="mod">
          <ac:chgData name="DaoTaoTin" userId="6d21468e-647c-4f84-8156-117b4a782e40" providerId="ADAL" clId="{BBA56FA6-275A-4197-8DE6-C00CC84AED58}" dt="2023-11-26T09:21:30.057" v="1796"/>
          <ac:spMkLst>
            <pc:docMk/>
            <pc:sldMk cId="1271480896" sldId="2564"/>
            <ac:spMk id="136" creationId="{62677030-4D02-5202-7B0D-9BB43C129384}"/>
          </ac:spMkLst>
        </pc:spChg>
        <pc:spChg chg="mod">
          <ac:chgData name="DaoTaoTin" userId="6d21468e-647c-4f84-8156-117b4a782e40" providerId="ADAL" clId="{BBA56FA6-275A-4197-8DE6-C00CC84AED58}" dt="2023-11-26T09:21:30.057" v="1796"/>
          <ac:spMkLst>
            <pc:docMk/>
            <pc:sldMk cId="1271480896" sldId="2564"/>
            <ac:spMk id="137" creationId="{AF1057D7-2E64-07B2-666F-92BAC52C45DA}"/>
          </ac:spMkLst>
        </pc:spChg>
        <pc:spChg chg="mod">
          <ac:chgData name="DaoTaoTin" userId="6d21468e-647c-4f84-8156-117b4a782e40" providerId="ADAL" clId="{BBA56FA6-275A-4197-8DE6-C00CC84AED58}" dt="2023-11-26T09:21:30.057" v="1796"/>
          <ac:spMkLst>
            <pc:docMk/>
            <pc:sldMk cId="1271480896" sldId="2564"/>
            <ac:spMk id="138" creationId="{E33B89B4-E88E-CADE-32AC-DEB6A80FD7E3}"/>
          </ac:spMkLst>
        </pc:spChg>
        <pc:spChg chg="mod">
          <ac:chgData name="DaoTaoTin" userId="6d21468e-647c-4f84-8156-117b4a782e40" providerId="ADAL" clId="{BBA56FA6-275A-4197-8DE6-C00CC84AED58}" dt="2023-11-26T09:21:30.057" v="1796"/>
          <ac:spMkLst>
            <pc:docMk/>
            <pc:sldMk cId="1271480896" sldId="2564"/>
            <ac:spMk id="139" creationId="{5E169B3D-8775-62A4-E2AD-584673A90C6D}"/>
          </ac:spMkLst>
        </pc:spChg>
        <pc:spChg chg="mod">
          <ac:chgData name="DaoTaoTin" userId="6d21468e-647c-4f84-8156-117b4a782e40" providerId="ADAL" clId="{BBA56FA6-275A-4197-8DE6-C00CC84AED58}" dt="2023-11-26T09:21:30.057" v="1796"/>
          <ac:spMkLst>
            <pc:docMk/>
            <pc:sldMk cId="1271480896" sldId="2564"/>
            <ac:spMk id="140" creationId="{4FBD4B5E-A512-DBA7-A745-BCB15EF404CE}"/>
          </ac:spMkLst>
        </pc:spChg>
        <pc:spChg chg="mod">
          <ac:chgData name="DaoTaoTin" userId="6d21468e-647c-4f84-8156-117b4a782e40" providerId="ADAL" clId="{BBA56FA6-275A-4197-8DE6-C00CC84AED58}" dt="2023-11-26T09:21:30.057" v="1796"/>
          <ac:spMkLst>
            <pc:docMk/>
            <pc:sldMk cId="1271480896" sldId="2564"/>
            <ac:spMk id="141" creationId="{C97EDA7D-AFAD-09CC-5C4A-6BFC2D08AEEA}"/>
          </ac:spMkLst>
        </pc:spChg>
        <pc:spChg chg="mod">
          <ac:chgData name="DaoTaoTin" userId="6d21468e-647c-4f84-8156-117b4a782e40" providerId="ADAL" clId="{BBA56FA6-275A-4197-8DE6-C00CC84AED58}" dt="2023-11-26T09:21:30.057" v="1796"/>
          <ac:spMkLst>
            <pc:docMk/>
            <pc:sldMk cId="1271480896" sldId="2564"/>
            <ac:spMk id="142" creationId="{D38793FF-9392-0083-5B10-2DE62D9F6F09}"/>
          </ac:spMkLst>
        </pc:spChg>
        <pc:spChg chg="add del mod">
          <ac:chgData name="DaoTaoTin" userId="6d21468e-647c-4f84-8156-117b4a782e40" providerId="ADAL" clId="{BBA56FA6-275A-4197-8DE6-C00CC84AED58}" dt="2023-11-26T09:24:20.706" v="1837" actId="478"/>
          <ac:spMkLst>
            <pc:docMk/>
            <pc:sldMk cId="1271480896" sldId="2564"/>
            <ac:spMk id="149" creationId="{D2998033-415E-CBF0-E63C-59A99D8D1A7C}"/>
          </ac:spMkLst>
        </pc:spChg>
        <pc:spChg chg="add mod">
          <ac:chgData name="DaoTaoTin" userId="6d21468e-647c-4f84-8156-117b4a782e40" providerId="ADAL" clId="{BBA56FA6-275A-4197-8DE6-C00CC84AED58}" dt="2023-11-26T10:16:41.687" v="2613" actId="164"/>
          <ac:spMkLst>
            <pc:docMk/>
            <pc:sldMk cId="1271480896" sldId="2564"/>
            <ac:spMk id="150" creationId="{C9EB5D82-9966-7660-8AEC-6C5B3413E6C2}"/>
          </ac:spMkLst>
        </pc:spChg>
        <pc:spChg chg="add mod">
          <ac:chgData name="DaoTaoTin" userId="6d21468e-647c-4f84-8156-117b4a782e40" providerId="ADAL" clId="{BBA56FA6-275A-4197-8DE6-C00CC84AED58}" dt="2023-11-26T10:16:41.687" v="2613" actId="164"/>
          <ac:spMkLst>
            <pc:docMk/>
            <pc:sldMk cId="1271480896" sldId="2564"/>
            <ac:spMk id="151" creationId="{89EA0B60-DAF4-E1C6-A3F9-769F11FDA0C6}"/>
          </ac:spMkLst>
        </pc:spChg>
        <pc:grpChg chg="add del mod">
          <ac:chgData name="DaoTaoTin" userId="6d21468e-647c-4f84-8156-117b4a782e40" providerId="ADAL" clId="{BBA56FA6-275A-4197-8DE6-C00CC84AED58}" dt="2023-11-26T09:21:29.614" v="1795" actId="478"/>
          <ac:grpSpMkLst>
            <pc:docMk/>
            <pc:sldMk cId="1271480896" sldId="2564"/>
            <ac:grpSpMk id="3" creationId="{19E632A4-85BA-8B7A-9C5D-D1F90AC7C90B}"/>
          </ac:grpSpMkLst>
        </pc:grpChg>
        <pc:grpChg chg="add del mod">
          <ac:chgData name="DaoTaoTin" userId="6d21468e-647c-4f84-8156-117b4a782e40" providerId="ADAL" clId="{BBA56FA6-275A-4197-8DE6-C00CC84AED58}" dt="2023-11-26T09:21:29.614" v="1795" actId="478"/>
          <ac:grpSpMkLst>
            <pc:docMk/>
            <pc:sldMk cId="1271480896" sldId="2564"/>
            <ac:grpSpMk id="9" creationId="{73F97974-AE63-0279-BA0E-DAC8BE0F72EE}"/>
          </ac:grpSpMkLst>
        </pc:grpChg>
        <pc:grpChg chg="add del mod">
          <ac:chgData name="DaoTaoTin" userId="6d21468e-647c-4f84-8156-117b4a782e40" providerId="ADAL" clId="{BBA56FA6-275A-4197-8DE6-C00CC84AED58}" dt="2023-11-26T09:21:29.614" v="1795" actId="478"/>
          <ac:grpSpMkLst>
            <pc:docMk/>
            <pc:sldMk cId="1271480896" sldId="2564"/>
            <ac:grpSpMk id="16" creationId="{22E27D05-35CB-CCC4-665B-E9027344A456}"/>
          </ac:grpSpMkLst>
        </pc:grpChg>
        <pc:grpChg chg="add del mod">
          <ac:chgData name="DaoTaoTin" userId="6d21468e-647c-4f84-8156-117b4a782e40" providerId="ADAL" clId="{BBA56FA6-275A-4197-8DE6-C00CC84AED58}" dt="2023-11-26T09:21:29.614" v="1795" actId="478"/>
          <ac:grpSpMkLst>
            <pc:docMk/>
            <pc:sldMk cId="1271480896" sldId="2564"/>
            <ac:grpSpMk id="19" creationId="{7FA44C26-0DD9-0BB3-82D5-BE5042405168}"/>
          </ac:grpSpMkLst>
        </pc:grpChg>
        <pc:grpChg chg="del">
          <ac:chgData name="DaoTaoTin" userId="6d21468e-647c-4f84-8156-117b4a782e40" providerId="ADAL" clId="{BBA56FA6-275A-4197-8DE6-C00CC84AED58}" dt="2023-11-26T09:07:56.908" v="1756" actId="478"/>
          <ac:grpSpMkLst>
            <pc:docMk/>
            <pc:sldMk cId="1271480896" sldId="2564"/>
            <ac:grpSpMk id="23" creationId="{F3DF6B3B-0264-3EC3-6E0C-05D178307F8D}"/>
          </ac:grpSpMkLst>
        </pc:grpChg>
        <pc:grpChg chg="del">
          <ac:chgData name="DaoTaoTin" userId="6d21468e-647c-4f84-8156-117b4a782e40" providerId="ADAL" clId="{BBA56FA6-275A-4197-8DE6-C00CC84AED58}" dt="2023-11-26T09:07:56.908" v="1756" actId="478"/>
          <ac:grpSpMkLst>
            <pc:docMk/>
            <pc:sldMk cId="1271480896" sldId="2564"/>
            <ac:grpSpMk id="24" creationId="{6D93CB1B-F024-27F5-239F-B1417F111DC5}"/>
          </ac:grpSpMkLst>
        </pc:grpChg>
        <pc:grpChg chg="del">
          <ac:chgData name="DaoTaoTin" userId="6d21468e-647c-4f84-8156-117b4a782e40" providerId="ADAL" clId="{BBA56FA6-275A-4197-8DE6-C00CC84AED58}" dt="2023-11-26T09:07:56.908" v="1756" actId="478"/>
          <ac:grpSpMkLst>
            <pc:docMk/>
            <pc:sldMk cId="1271480896" sldId="2564"/>
            <ac:grpSpMk id="25" creationId="{2240DE8A-D197-A2A7-8FC4-A5FC82BC94DB}"/>
          </ac:grpSpMkLst>
        </pc:grpChg>
        <pc:grpChg chg="add mod">
          <ac:chgData name="DaoTaoTin" userId="6d21468e-647c-4f84-8156-117b4a782e40" providerId="ADAL" clId="{BBA56FA6-275A-4197-8DE6-C00CC84AED58}" dt="2023-11-26T09:22:32.837" v="1807" actId="207"/>
          <ac:grpSpMkLst>
            <pc:docMk/>
            <pc:sldMk cId="1271480896" sldId="2564"/>
            <ac:grpSpMk id="40" creationId="{A69F93FA-42D8-FB44-3540-685C7C0E76C9}"/>
          </ac:grpSpMkLst>
        </pc:grpChg>
        <pc:grpChg chg="add mod">
          <ac:chgData name="DaoTaoTin" userId="6d21468e-647c-4f84-8156-117b4a782e40" providerId="ADAL" clId="{BBA56FA6-275A-4197-8DE6-C00CC84AED58}" dt="2023-11-26T09:22:25.998" v="1805" actId="207"/>
          <ac:grpSpMkLst>
            <pc:docMk/>
            <pc:sldMk cId="1271480896" sldId="2564"/>
            <ac:grpSpMk id="67" creationId="{FE176937-C48D-B7E0-4564-E1A14B768CFB}"/>
          </ac:grpSpMkLst>
        </pc:grpChg>
        <pc:grpChg chg="add mod">
          <ac:chgData name="DaoTaoTin" userId="6d21468e-647c-4f84-8156-117b4a782e40" providerId="ADAL" clId="{BBA56FA6-275A-4197-8DE6-C00CC84AED58}" dt="2023-11-26T09:22:52.323" v="1812" actId="207"/>
          <ac:grpSpMkLst>
            <pc:docMk/>
            <pc:sldMk cId="1271480896" sldId="2564"/>
            <ac:grpSpMk id="81" creationId="{D4792C3D-4827-112F-D622-0532A6D0EC2E}"/>
          </ac:grpSpMkLst>
        </pc:grpChg>
        <pc:grpChg chg="add mod">
          <ac:chgData name="DaoTaoTin" userId="6d21468e-647c-4f84-8156-117b4a782e40" providerId="ADAL" clId="{BBA56FA6-275A-4197-8DE6-C00CC84AED58}" dt="2023-11-26T09:23:03.904" v="1814" actId="207"/>
          <ac:grpSpMkLst>
            <pc:docMk/>
            <pc:sldMk cId="1271480896" sldId="2564"/>
            <ac:grpSpMk id="95" creationId="{FD8AB21E-2546-D309-7900-95B388A5F1E5}"/>
          </ac:grpSpMkLst>
        </pc:grpChg>
        <pc:grpChg chg="add del mod">
          <ac:chgData name="DaoTaoTin" userId="6d21468e-647c-4f84-8156-117b4a782e40" providerId="ADAL" clId="{BBA56FA6-275A-4197-8DE6-C00CC84AED58}" dt="2023-11-26T09:23:10.515" v="1816" actId="478"/>
          <ac:grpSpMkLst>
            <pc:docMk/>
            <pc:sldMk cId="1271480896" sldId="2564"/>
            <ac:grpSpMk id="116" creationId="{95870877-55E4-26F9-E6B5-576EE1181A70}"/>
          </ac:grpSpMkLst>
        </pc:grpChg>
        <pc:grpChg chg="add del mod">
          <ac:chgData name="DaoTaoTin" userId="6d21468e-647c-4f84-8156-117b4a782e40" providerId="ADAL" clId="{BBA56FA6-275A-4197-8DE6-C00CC84AED58}" dt="2023-11-26T09:23:13.758" v="1818" actId="478"/>
          <ac:grpSpMkLst>
            <pc:docMk/>
            <pc:sldMk cId="1271480896" sldId="2564"/>
            <ac:grpSpMk id="124" creationId="{8C4753CC-6F57-AD11-6072-8E449C673803}"/>
          </ac:grpSpMkLst>
        </pc:grpChg>
        <pc:grpChg chg="add del mod">
          <ac:chgData name="DaoTaoTin" userId="6d21468e-647c-4f84-8156-117b4a782e40" providerId="ADAL" clId="{BBA56FA6-275A-4197-8DE6-C00CC84AED58}" dt="2023-11-26T09:23:16.323" v="1819" actId="478"/>
          <ac:grpSpMkLst>
            <pc:docMk/>
            <pc:sldMk cId="1271480896" sldId="2564"/>
            <ac:grpSpMk id="129" creationId="{921B4D3E-0451-663A-A2A6-A89F404540DB}"/>
          </ac:grpSpMkLst>
        </pc:grpChg>
        <pc:grpChg chg="add del mod">
          <ac:chgData name="DaoTaoTin" userId="6d21468e-647c-4f84-8156-117b4a782e40" providerId="ADAL" clId="{BBA56FA6-275A-4197-8DE6-C00CC84AED58}" dt="2023-11-26T09:23:12.212" v="1817" actId="478"/>
          <ac:grpSpMkLst>
            <pc:docMk/>
            <pc:sldMk cId="1271480896" sldId="2564"/>
            <ac:grpSpMk id="134" creationId="{52CD7AFE-06FA-D311-9277-949763E3C045}"/>
          </ac:grpSpMkLst>
        </pc:grpChg>
        <pc:grpChg chg="add mod">
          <ac:chgData name="DaoTaoTin" userId="6d21468e-647c-4f84-8156-117b4a782e40" providerId="ADAL" clId="{BBA56FA6-275A-4197-8DE6-C00CC84AED58}" dt="2023-11-26T10:17:12.933" v="2616" actId="164"/>
          <ac:grpSpMkLst>
            <pc:docMk/>
            <pc:sldMk cId="1271480896" sldId="2564"/>
            <ac:grpSpMk id="160" creationId="{565B1EB2-2C7E-BD0C-2B14-46F5F94BFD95}"/>
          </ac:grpSpMkLst>
        </pc:grpChg>
        <pc:grpChg chg="add mod">
          <ac:chgData name="DaoTaoTin" userId="6d21468e-647c-4f84-8156-117b4a782e40" providerId="ADAL" clId="{BBA56FA6-275A-4197-8DE6-C00CC84AED58}" dt="2023-11-26T10:17:16.886" v="2617" actId="164"/>
          <ac:grpSpMkLst>
            <pc:docMk/>
            <pc:sldMk cId="1271480896" sldId="2564"/>
            <ac:grpSpMk id="161" creationId="{8FC8BA50-290D-CA0F-1083-9D10C1526CAA}"/>
          </ac:grpSpMkLst>
        </pc:grpChg>
        <pc:grpChg chg="add mod">
          <ac:chgData name="DaoTaoTin" userId="6d21468e-647c-4f84-8156-117b4a782e40" providerId="ADAL" clId="{BBA56FA6-275A-4197-8DE6-C00CC84AED58}" dt="2023-11-26T10:17:19.588" v="2618" actId="164"/>
          <ac:grpSpMkLst>
            <pc:docMk/>
            <pc:sldMk cId="1271480896" sldId="2564"/>
            <ac:grpSpMk id="162" creationId="{0B062144-95FA-80A4-33FC-5FB53C5D0A60}"/>
          </ac:grpSpMkLst>
        </pc:grpChg>
        <pc:grpChg chg="add mod">
          <ac:chgData name="DaoTaoTin" userId="6d21468e-647c-4f84-8156-117b4a782e40" providerId="ADAL" clId="{BBA56FA6-275A-4197-8DE6-C00CC84AED58}" dt="2023-11-26T10:17:12.933" v="2616" actId="164"/>
          <ac:grpSpMkLst>
            <pc:docMk/>
            <pc:sldMk cId="1271480896" sldId="2564"/>
            <ac:grpSpMk id="163" creationId="{3DE93D60-7221-92F3-5DC2-A4F6794935A5}"/>
          </ac:grpSpMkLst>
        </pc:grpChg>
        <pc:grpChg chg="add mod">
          <ac:chgData name="DaoTaoTin" userId="6d21468e-647c-4f84-8156-117b4a782e40" providerId="ADAL" clId="{BBA56FA6-275A-4197-8DE6-C00CC84AED58}" dt="2023-11-26T10:17:16.886" v="2617" actId="164"/>
          <ac:grpSpMkLst>
            <pc:docMk/>
            <pc:sldMk cId="1271480896" sldId="2564"/>
            <ac:grpSpMk id="164" creationId="{ADD845E7-9932-2EE5-8A93-9E63D9293604}"/>
          </ac:grpSpMkLst>
        </pc:grpChg>
        <pc:grpChg chg="add mod">
          <ac:chgData name="DaoTaoTin" userId="6d21468e-647c-4f84-8156-117b4a782e40" providerId="ADAL" clId="{BBA56FA6-275A-4197-8DE6-C00CC84AED58}" dt="2023-11-26T10:17:19.588" v="2618" actId="164"/>
          <ac:grpSpMkLst>
            <pc:docMk/>
            <pc:sldMk cId="1271480896" sldId="2564"/>
            <ac:grpSpMk id="165" creationId="{FC6F72EB-75E6-9DC8-A07A-4E57CA3EF31B}"/>
          </ac:grpSpMkLst>
        </pc:grpChg>
        <pc:grpChg chg="add mod">
          <ac:chgData name="DaoTaoTin" userId="6d21468e-647c-4f84-8156-117b4a782e40" providerId="ADAL" clId="{BBA56FA6-275A-4197-8DE6-C00CC84AED58}" dt="2023-11-26T10:17:22.778" v="2619" actId="164"/>
          <ac:grpSpMkLst>
            <pc:docMk/>
            <pc:sldMk cId="1271480896" sldId="2564"/>
            <ac:grpSpMk id="166" creationId="{050F2B27-2446-66AB-5EC7-3921404B7101}"/>
          </ac:grpSpMkLst>
        </pc:grpChg>
        <pc:picChg chg="add del mod">
          <ac:chgData name="DaoTaoTin" userId="6d21468e-647c-4f84-8156-117b4a782e40" providerId="ADAL" clId="{BBA56FA6-275A-4197-8DE6-C00CC84AED58}" dt="2023-11-26T09:17:01.980" v="1789" actId="478"/>
          <ac:picMkLst>
            <pc:docMk/>
            <pc:sldMk cId="1271480896" sldId="2564"/>
            <ac:picMk id="31" creationId="{03303DCB-BBDB-4634-1B5B-1D10B5D2AE13}"/>
          </ac:picMkLst>
        </pc:picChg>
        <pc:picChg chg="add del mod">
          <ac:chgData name="DaoTaoTin" userId="6d21468e-647c-4f84-8156-117b4a782e40" providerId="ADAL" clId="{BBA56FA6-275A-4197-8DE6-C00CC84AED58}" dt="2023-11-26T09:21:29.614" v="1795" actId="478"/>
          <ac:picMkLst>
            <pc:docMk/>
            <pc:sldMk cId="1271480896" sldId="2564"/>
            <ac:picMk id="32" creationId="{957D536D-E86E-738B-1F4C-5A7FD168C516}"/>
          </ac:picMkLst>
        </pc:picChg>
        <pc:picChg chg="add del mod">
          <ac:chgData name="DaoTaoTin" userId="6d21468e-647c-4f84-8156-117b4a782e40" providerId="ADAL" clId="{BBA56FA6-275A-4197-8DE6-C00CC84AED58}" dt="2023-11-26T09:21:29.614" v="1795" actId="478"/>
          <ac:picMkLst>
            <pc:docMk/>
            <pc:sldMk cId="1271480896" sldId="2564"/>
            <ac:picMk id="33" creationId="{C350A665-3D1D-2782-6410-B33F33A02507}"/>
          </ac:picMkLst>
        </pc:picChg>
        <pc:picChg chg="add del mod">
          <ac:chgData name="DaoTaoTin" userId="6d21468e-647c-4f84-8156-117b4a782e40" providerId="ADAL" clId="{BBA56FA6-275A-4197-8DE6-C00CC84AED58}" dt="2023-11-26T09:21:29.614" v="1795" actId="478"/>
          <ac:picMkLst>
            <pc:docMk/>
            <pc:sldMk cId="1271480896" sldId="2564"/>
            <ac:picMk id="34" creationId="{2B3F8CFC-9844-F469-3871-8FBD718C3449}"/>
          </ac:picMkLst>
        </pc:picChg>
        <pc:picChg chg="del">
          <ac:chgData name="DaoTaoTin" userId="6d21468e-647c-4f84-8156-117b4a782e40" providerId="ADAL" clId="{BBA56FA6-275A-4197-8DE6-C00CC84AED58}" dt="2023-11-26T09:07:56.908" v="1756" actId="478"/>
          <ac:picMkLst>
            <pc:docMk/>
            <pc:sldMk cId="1271480896" sldId="2564"/>
            <ac:picMk id="63" creationId="{A3E7BC3D-118E-53F8-F00B-C7C12EE88CA3}"/>
          </ac:picMkLst>
        </pc:picChg>
        <pc:picChg chg="del">
          <ac:chgData name="DaoTaoTin" userId="6d21468e-647c-4f84-8156-117b4a782e40" providerId="ADAL" clId="{BBA56FA6-275A-4197-8DE6-C00CC84AED58}" dt="2023-11-26T09:07:56.908" v="1756" actId="478"/>
          <ac:picMkLst>
            <pc:docMk/>
            <pc:sldMk cId="1271480896" sldId="2564"/>
            <ac:picMk id="66" creationId="{648E3E5D-04FB-A42D-92B4-EC92E884B328}"/>
          </ac:picMkLst>
        </pc:picChg>
        <pc:picChg chg="add del mod">
          <ac:chgData name="DaoTaoTin" userId="6d21468e-647c-4f84-8156-117b4a782e40" providerId="ADAL" clId="{BBA56FA6-275A-4197-8DE6-C00CC84AED58}" dt="2023-11-26T09:23:06.317" v="1815" actId="478"/>
          <ac:picMkLst>
            <pc:docMk/>
            <pc:sldMk cId="1271480896" sldId="2564"/>
            <ac:picMk id="144" creationId="{D71470C8-D8B2-D84E-D1FA-987989D8086D}"/>
          </ac:picMkLst>
        </pc:picChg>
        <pc:picChg chg="add mod">
          <ac:chgData name="DaoTaoTin" userId="6d21468e-647c-4f84-8156-117b4a782e40" providerId="ADAL" clId="{BBA56FA6-275A-4197-8DE6-C00CC84AED58}" dt="2023-11-26T10:16:41.687" v="2613" actId="164"/>
          <ac:picMkLst>
            <pc:docMk/>
            <pc:sldMk cId="1271480896" sldId="2564"/>
            <ac:picMk id="146" creationId="{5F7C8A14-4CD8-8D62-7DF5-9950D68B6706}"/>
          </ac:picMkLst>
        </pc:picChg>
        <pc:picChg chg="add mod">
          <ac:chgData name="DaoTaoTin" userId="6d21468e-647c-4f84-8156-117b4a782e40" providerId="ADAL" clId="{BBA56FA6-275A-4197-8DE6-C00CC84AED58}" dt="2023-11-26T10:16:41.687" v="2613" actId="164"/>
          <ac:picMkLst>
            <pc:docMk/>
            <pc:sldMk cId="1271480896" sldId="2564"/>
            <ac:picMk id="147" creationId="{89080336-1AF9-00A1-707A-51630F8E3826}"/>
          </ac:picMkLst>
        </pc:picChg>
        <pc:picChg chg="add mod">
          <ac:chgData name="DaoTaoTin" userId="6d21468e-647c-4f84-8156-117b4a782e40" providerId="ADAL" clId="{BBA56FA6-275A-4197-8DE6-C00CC84AED58}" dt="2023-11-26T10:16:41.687" v="2613" actId="164"/>
          <ac:picMkLst>
            <pc:docMk/>
            <pc:sldMk cId="1271480896" sldId="2564"/>
            <ac:picMk id="148" creationId="{9BE34C95-4680-85CB-FF25-3EFE86E275AD}"/>
          </ac:picMkLst>
        </pc:picChg>
        <pc:picChg chg="add mod">
          <ac:chgData name="DaoTaoTin" userId="6d21468e-647c-4f84-8156-117b4a782e40" providerId="ADAL" clId="{BBA56FA6-275A-4197-8DE6-C00CC84AED58}" dt="2023-11-26T10:16:48.308" v="2615" actId="164"/>
          <ac:picMkLst>
            <pc:docMk/>
            <pc:sldMk cId="1271480896" sldId="2564"/>
            <ac:picMk id="153" creationId="{B32FCF3B-72D7-3A2D-8282-597653D74E64}"/>
          </ac:picMkLst>
        </pc:picChg>
        <pc:picChg chg="add mod">
          <ac:chgData name="DaoTaoTin" userId="6d21468e-647c-4f84-8156-117b4a782e40" providerId="ADAL" clId="{BBA56FA6-275A-4197-8DE6-C00CC84AED58}" dt="2023-11-26T10:16:48.308" v="2615" actId="164"/>
          <ac:picMkLst>
            <pc:docMk/>
            <pc:sldMk cId="1271480896" sldId="2564"/>
            <ac:picMk id="155" creationId="{D18A4EDA-6173-E24B-0CC6-61F35964C1EB}"/>
          </ac:picMkLst>
        </pc:picChg>
        <pc:picChg chg="add mod">
          <ac:chgData name="DaoTaoTin" userId="6d21468e-647c-4f84-8156-117b4a782e40" providerId="ADAL" clId="{BBA56FA6-275A-4197-8DE6-C00CC84AED58}" dt="2023-11-26T10:16:45.126" v="2614" actId="164"/>
          <ac:picMkLst>
            <pc:docMk/>
            <pc:sldMk cId="1271480896" sldId="2564"/>
            <ac:picMk id="156" creationId="{652420FB-A591-3857-465D-3698AA210E07}"/>
          </ac:picMkLst>
        </pc:picChg>
        <pc:picChg chg="add mod">
          <ac:chgData name="DaoTaoTin" userId="6d21468e-647c-4f84-8156-117b4a782e40" providerId="ADAL" clId="{BBA56FA6-275A-4197-8DE6-C00CC84AED58}" dt="2023-11-26T10:16:45.126" v="2614" actId="164"/>
          <ac:picMkLst>
            <pc:docMk/>
            <pc:sldMk cId="1271480896" sldId="2564"/>
            <ac:picMk id="157" creationId="{5EFBB2F0-F87D-19A0-5EF2-78B05F5972C3}"/>
          </ac:picMkLst>
        </pc:picChg>
        <pc:picChg chg="add mod">
          <ac:chgData name="DaoTaoTin" userId="6d21468e-647c-4f84-8156-117b4a782e40" providerId="ADAL" clId="{BBA56FA6-275A-4197-8DE6-C00CC84AED58}" dt="2023-11-26T10:17:22.778" v="2619" actId="164"/>
          <ac:picMkLst>
            <pc:docMk/>
            <pc:sldMk cId="1271480896" sldId="2564"/>
            <ac:picMk id="159" creationId="{FA7DC8FA-8C0C-829C-7E07-AD46822579DD}"/>
          </ac:picMkLst>
        </pc:picChg>
        <pc:cxnChg chg="add del mod">
          <ac:chgData name="DaoTaoTin" userId="6d21468e-647c-4f84-8156-117b4a782e40" providerId="ADAL" clId="{BBA56FA6-275A-4197-8DE6-C00CC84AED58}" dt="2023-11-26T09:21:29.614" v="1795" actId="478"/>
          <ac:cxnSpMkLst>
            <pc:docMk/>
            <pc:sldMk cId="1271480896" sldId="2564"/>
            <ac:cxnSpMk id="27" creationId="{A3778295-B76D-8447-7BDB-2FBB793A388F}"/>
          </ac:cxnSpMkLst>
        </pc:cxnChg>
        <pc:cxnChg chg="add del mod">
          <ac:chgData name="DaoTaoTin" userId="6d21468e-647c-4f84-8156-117b4a782e40" providerId="ADAL" clId="{BBA56FA6-275A-4197-8DE6-C00CC84AED58}" dt="2023-11-26T09:21:29.614" v="1795" actId="478"/>
          <ac:cxnSpMkLst>
            <pc:docMk/>
            <pc:sldMk cId="1271480896" sldId="2564"/>
            <ac:cxnSpMk id="28" creationId="{32B30996-CC98-26AD-41BC-F71E9C556703}"/>
          </ac:cxnSpMkLst>
        </pc:cxnChg>
        <pc:cxnChg chg="add del mod">
          <ac:chgData name="DaoTaoTin" userId="6d21468e-647c-4f84-8156-117b4a782e40" providerId="ADAL" clId="{BBA56FA6-275A-4197-8DE6-C00CC84AED58}" dt="2023-11-26T09:21:29.614" v="1795" actId="478"/>
          <ac:cxnSpMkLst>
            <pc:docMk/>
            <pc:sldMk cId="1271480896" sldId="2564"/>
            <ac:cxnSpMk id="29" creationId="{C6C843A3-B6F1-759D-F580-B8A087AEB6CF}"/>
          </ac:cxnSpMkLst>
        </pc:cxnChg>
        <pc:cxnChg chg="add del mod">
          <ac:chgData name="DaoTaoTin" userId="6d21468e-647c-4f84-8156-117b4a782e40" providerId="ADAL" clId="{BBA56FA6-275A-4197-8DE6-C00CC84AED58}" dt="2023-11-26T09:21:29.614" v="1795" actId="478"/>
          <ac:cxnSpMkLst>
            <pc:docMk/>
            <pc:sldMk cId="1271480896" sldId="2564"/>
            <ac:cxnSpMk id="30" creationId="{955237A7-DF96-9AA3-3F9C-36D7F5F6740E}"/>
          </ac:cxnSpMkLst>
        </pc:cxnChg>
      </pc:sldChg>
      <pc:sldChg chg="addSp delSp modSp add mod delAnim modAnim">
        <pc:chgData name="DaoTaoTin" userId="6d21468e-647c-4f84-8156-117b4a782e40" providerId="ADAL" clId="{BBA56FA6-275A-4197-8DE6-C00CC84AED58}" dt="2023-11-26T12:09:58.155" v="3690" actId="20577"/>
        <pc:sldMkLst>
          <pc:docMk/>
          <pc:sldMk cId="3893716653" sldId="2565"/>
        </pc:sldMkLst>
        <pc:spChg chg="mod">
          <ac:chgData name="DaoTaoTin" userId="6d21468e-647c-4f84-8156-117b4a782e40" providerId="ADAL" clId="{BBA56FA6-275A-4197-8DE6-C00CC84AED58}" dt="2023-11-26T10:31:01.673" v="2790" actId="20577"/>
          <ac:spMkLst>
            <pc:docMk/>
            <pc:sldMk cId="3893716653" sldId="2565"/>
            <ac:spMk id="2" creationId="{FFC4F6FE-95BD-8C24-080F-5850340D9948}"/>
          </ac:spMkLst>
        </pc:spChg>
        <pc:spChg chg="add mod">
          <ac:chgData name="DaoTaoTin" userId="6d21468e-647c-4f84-8156-117b4a782e40" providerId="ADAL" clId="{BBA56FA6-275A-4197-8DE6-C00CC84AED58}" dt="2023-11-26T12:09:58.155" v="3690" actId="20577"/>
          <ac:spMkLst>
            <pc:docMk/>
            <pc:sldMk cId="3893716653" sldId="2565"/>
            <ac:spMk id="3" creationId="{1EF98F3D-C86D-7DB6-20AC-718AE1B8EDD0}"/>
          </ac:spMkLst>
        </pc:spChg>
        <pc:spChg chg="add mod">
          <ac:chgData name="DaoTaoTin" userId="6d21468e-647c-4f84-8156-117b4a782e40" providerId="ADAL" clId="{BBA56FA6-275A-4197-8DE6-C00CC84AED58}" dt="2023-11-26T10:42:34.411" v="2832" actId="20577"/>
          <ac:spMkLst>
            <pc:docMk/>
            <pc:sldMk cId="3893716653" sldId="2565"/>
            <ac:spMk id="4" creationId="{F5C2170B-38AB-ABF1-1CAF-73B680D63BA0}"/>
          </ac:spMkLst>
        </pc:spChg>
        <pc:spChg chg="add mod">
          <ac:chgData name="DaoTaoTin" userId="6d21468e-647c-4f84-8156-117b4a782e40" providerId="ADAL" clId="{BBA56FA6-275A-4197-8DE6-C00CC84AED58}" dt="2023-11-26T10:51:38.842" v="3353" actId="20577"/>
          <ac:spMkLst>
            <pc:docMk/>
            <pc:sldMk cId="3893716653" sldId="2565"/>
            <ac:spMk id="5" creationId="{D4773FA3-B04D-FE99-71E8-6A79682215D7}"/>
          </ac:spMkLst>
        </pc:spChg>
        <pc:spChg chg="add mod">
          <ac:chgData name="DaoTaoTin" userId="6d21468e-647c-4f84-8156-117b4a782e40" providerId="ADAL" clId="{BBA56FA6-275A-4197-8DE6-C00CC84AED58}" dt="2023-11-26T10:42:57.109" v="2844" actId="20577"/>
          <ac:spMkLst>
            <pc:docMk/>
            <pc:sldMk cId="3893716653" sldId="2565"/>
            <ac:spMk id="6" creationId="{7D03AFB0-D5FC-BABF-BA76-6AD93691EFC8}"/>
          </ac:spMkLst>
        </pc:spChg>
        <pc:spChg chg="add mod">
          <ac:chgData name="DaoTaoTin" userId="6d21468e-647c-4f84-8156-117b4a782e40" providerId="ADAL" clId="{BBA56FA6-275A-4197-8DE6-C00CC84AED58}" dt="2023-11-26T10:50:11.647" v="3191" actId="20577"/>
          <ac:spMkLst>
            <pc:docMk/>
            <pc:sldMk cId="3893716653" sldId="2565"/>
            <ac:spMk id="7" creationId="{3A779D51-A15F-2772-50C0-72145EC3E2D8}"/>
          </ac:spMkLst>
        </pc:spChg>
        <pc:spChg chg="add mod">
          <ac:chgData name="DaoTaoTin" userId="6d21468e-647c-4f84-8156-117b4a782e40" providerId="ADAL" clId="{BBA56FA6-275A-4197-8DE6-C00CC84AED58}" dt="2023-11-26T10:43:01.023" v="2853" actId="20577"/>
          <ac:spMkLst>
            <pc:docMk/>
            <pc:sldMk cId="3893716653" sldId="2565"/>
            <ac:spMk id="8" creationId="{BC392862-581E-A507-833F-32EC27BF1BA0}"/>
          </ac:spMkLst>
        </pc:spChg>
        <pc:spChg chg="add mod">
          <ac:chgData name="DaoTaoTin" userId="6d21468e-647c-4f84-8156-117b4a782e40" providerId="ADAL" clId="{BBA56FA6-275A-4197-8DE6-C00CC84AED58}" dt="2023-11-26T10:45:52.339" v="2941" actId="113"/>
          <ac:spMkLst>
            <pc:docMk/>
            <pc:sldMk cId="3893716653" sldId="2565"/>
            <ac:spMk id="9" creationId="{B41E4084-773E-A1CE-B43F-DAA7F642F436}"/>
          </ac:spMkLst>
        </pc:spChg>
        <pc:spChg chg="add mod">
          <ac:chgData name="DaoTaoTin" userId="6d21468e-647c-4f84-8156-117b4a782e40" providerId="ADAL" clId="{BBA56FA6-275A-4197-8DE6-C00CC84AED58}" dt="2023-11-26T10:43:05.476" v="2858" actId="20577"/>
          <ac:spMkLst>
            <pc:docMk/>
            <pc:sldMk cId="3893716653" sldId="2565"/>
            <ac:spMk id="10" creationId="{B3440C97-F0F0-B21A-9B80-B18037C506CC}"/>
          </ac:spMkLst>
        </pc:spChg>
        <pc:spChg chg="mod">
          <ac:chgData name="DaoTaoTin" userId="6d21468e-647c-4f84-8156-117b4a782e40" providerId="ADAL" clId="{BBA56FA6-275A-4197-8DE6-C00CC84AED58}" dt="2023-11-26T10:40:30.679" v="2798" actId="207"/>
          <ac:spMkLst>
            <pc:docMk/>
            <pc:sldMk cId="3893716653" sldId="2565"/>
            <ac:spMk id="12" creationId="{986EF132-94DD-78F9-64E1-ED1EE6222D5F}"/>
          </ac:spMkLst>
        </pc:spChg>
        <pc:spChg chg="mod">
          <ac:chgData name="DaoTaoTin" userId="6d21468e-647c-4f84-8156-117b4a782e40" providerId="ADAL" clId="{BBA56FA6-275A-4197-8DE6-C00CC84AED58}" dt="2023-11-26T10:40:52.663" v="2802" actId="207"/>
          <ac:spMkLst>
            <pc:docMk/>
            <pc:sldMk cId="3893716653" sldId="2565"/>
            <ac:spMk id="14" creationId="{D83AA120-E78D-88B8-5C9C-29633FF3970E}"/>
          </ac:spMkLst>
        </pc:spChg>
        <pc:spChg chg="mod">
          <ac:chgData name="DaoTaoTin" userId="6d21468e-647c-4f84-8156-117b4a782e40" providerId="ADAL" clId="{BBA56FA6-275A-4197-8DE6-C00CC84AED58}" dt="2023-11-26T11:57:50.246" v="3541"/>
          <ac:spMkLst>
            <pc:docMk/>
            <pc:sldMk cId="3893716653" sldId="2565"/>
            <ac:spMk id="15" creationId="{481D72C1-71B2-5DAB-B4FB-4F655C31895A}"/>
          </ac:spMkLst>
        </pc:spChg>
        <pc:spChg chg="mod">
          <ac:chgData name="DaoTaoTin" userId="6d21468e-647c-4f84-8156-117b4a782e40" providerId="ADAL" clId="{BBA56FA6-275A-4197-8DE6-C00CC84AED58}" dt="2023-11-26T11:58:01.754" v="3552"/>
          <ac:spMkLst>
            <pc:docMk/>
            <pc:sldMk cId="3893716653" sldId="2565"/>
            <ac:spMk id="16" creationId="{8E710883-4ED7-AF33-F6F5-AAF4E324C4D2}"/>
          </ac:spMkLst>
        </pc:spChg>
        <pc:spChg chg="mod">
          <ac:chgData name="DaoTaoTin" userId="6d21468e-647c-4f84-8156-117b4a782e40" providerId="ADAL" clId="{BBA56FA6-275A-4197-8DE6-C00CC84AED58}" dt="2023-11-26T10:40:58.619" v="2803" actId="207"/>
          <ac:spMkLst>
            <pc:docMk/>
            <pc:sldMk cId="3893716653" sldId="2565"/>
            <ac:spMk id="17" creationId="{A2299652-5AE9-7453-7162-80F6AD70E392}"/>
          </ac:spMkLst>
        </pc:spChg>
        <pc:spChg chg="mod">
          <ac:chgData name="DaoTaoTin" userId="6d21468e-647c-4f84-8156-117b4a782e40" providerId="ADAL" clId="{BBA56FA6-275A-4197-8DE6-C00CC84AED58}" dt="2023-11-26T10:40:47.583" v="2801" actId="207"/>
          <ac:spMkLst>
            <pc:docMk/>
            <pc:sldMk cId="3893716653" sldId="2565"/>
            <ac:spMk id="18" creationId="{6E64618D-4C15-DC60-0A08-EA1287888B2C}"/>
          </ac:spMkLst>
        </pc:spChg>
        <pc:spChg chg="mod">
          <ac:chgData name="DaoTaoTin" userId="6d21468e-647c-4f84-8156-117b4a782e40" providerId="ADAL" clId="{BBA56FA6-275A-4197-8DE6-C00CC84AED58}" dt="2023-11-26T11:57:46.395" v="3537"/>
          <ac:spMkLst>
            <pc:docMk/>
            <pc:sldMk cId="3893716653" sldId="2565"/>
            <ac:spMk id="19" creationId="{86EEDA5C-3ADA-0CB3-1554-D7F3253F141B}"/>
          </ac:spMkLst>
        </pc:spChg>
        <pc:spChg chg="add del mod">
          <ac:chgData name="DaoTaoTin" userId="6d21468e-647c-4f84-8156-117b4a782e40" providerId="ADAL" clId="{BBA56FA6-275A-4197-8DE6-C00CC84AED58}" dt="2023-11-26T11:57:40.103" v="3532" actId="478"/>
          <ac:spMkLst>
            <pc:docMk/>
            <pc:sldMk cId="3893716653" sldId="2565"/>
            <ac:spMk id="20" creationId="{D4C54E54-08BD-30BF-A8C3-EB54A522155D}"/>
          </ac:spMkLst>
        </pc:spChg>
        <pc:spChg chg="del">
          <ac:chgData name="DaoTaoTin" userId="6d21468e-647c-4f84-8156-117b4a782e40" providerId="ADAL" clId="{BBA56FA6-275A-4197-8DE6-C00CC84AED58}" dt="2023-11-26T10:29:47.063" v="2711" actId="478"/>
          <ac:spMkLst>
            <pc:docMk/>
            <pc:sldMk cId="3893716653" sldId="2565"/>
            <ac:spMk id="108" creationId="{A1CC5303-AEE9-D164-2ECF-5778E48EFC56}"/>
          </ac:spMkLst>
        </pc:spChg>
        <pc:spChg chg="del">
          <ac:chgData name="DaoTaoTin" userId="6d21468e-647c-4f84-8156-117b4a782e40" providerId="ADAL" clId="{BBA56FA6-275A-4197-8DE6-C00CC84AED58}" dt="2023-11-26T10:29:47.063" v="2711" actId="478"/>
          <ac:spMkLst>
            <pc:docMk/>
            <pc:sldMk cId="3893716653" sldId="2565"/>
            <ac:spMk id="109" creationId="{0479CFB9-D239-6BDC-BD36-A1A8EC14EDE7}"/>
          </ac:spMkLst>
        </pc:spChg>
        <pc:spChg chg="del">
          <ac:chgData name="DaoTaoTin" userId="6d21468e-647c-4f84-8156-117b4a782e40" providerId="ADAL" clId="{BBA56FA6-275A-4197-8DE6-C00CC84AED58}" dt="2023-11-26T10:29:47.063" v="2711" actId="478"/>
          <ac:spMkLst>
            <pc:docMk/>
            <pc:sldMk cId="3893716653" sldId="2565"/>
            <ac:spMk id="110" creationId="{823324F3-9D4C-BC3E-AECD-7B984671A6D9}"/>
          </ac:spMkLst>
        </pc:spChg>
        <pc:spChg chg="del">
          <ac:chgData name="DaoTaoTin" userId="6d21468e-647c-4f84-8156-117b4a782e40" providerId="ADAL" clId="{BBA56FA6-275A-4197-8DE6-C00CC84AED58}" dt="2023-11-26T10:29:47.063" v="2711" actId="478"/>
          <ac:spMkLst>
            <pc:docMk/>
            <pc:sldMk cId="3893716653" sldId="2565"/>
            <ac:spMk id="111" creationId="{609BFC81-FF67-3175-84E4-66072A3BC499}"/>
          </ac:spMkLst>
        </pc:spChg>
        <pc:spChg chg="del">
          <ac:chgData name="DaoTaoTin" userId="6d21468e-647c-4f84-8156-117b4a782e40" providerId="ADAL" clId="{BBA56FA6-275A-4197-8DE6-C00CC84AED58}" dt="2023-11-26T10:29:47.063" v="2711" actId="478"/>
          <ac:spMkLst>
            <pc:docMk/>
            <pc:sldMk cId="3893716653" sldId="2565"/>
            <ac:spMk id="112" creationId="{779BAE02-9842-E196-91C1-E4D74D669565}"/>
          </ac:spMkLst>
        </pc:spChg>
        <pc:spChg chg="del">
          <ac:chgData name="DaoTaoTin" userId="6d21468e-647c-4f84-8156-117b4a782e40" providerId="ADAL" clId="{BBA56FA6-275A-4197-8DE6-C00CC84AED58}" dt="2023-11-26T10:29:47.063" v="2711" actId="478"/>
          <ac:spMkLst>
            <pc:docMk/>
            <pc:sldMk cId="3893716653" sldId="2565"/>
            <ac:spMk id="113" creationId="{1ED6DD0A-8417-C36F-D270-EC23ACFE1939}"/>
          </ac:spMkLst>
        </pc:spChg>
        <pc:spChg chg="del">
          <ac:chgData name="DaoTaoTin" userId="6d21468e-647c-4f84-8156-117b4a782e40" providerId="ADAL" clId="{BBA56FA6-275A-4197-8DE6-C00CC84AED58}" dt="2023-11-26T10:29:47.063" v="2711" actId="478"/>
          <ac:spMkLst>
            <pc:docMk/>
            <pc:sldMk cId="3893716653" sldId="2565"/>
            <ac:spMk id="114" creationId="{72FA4EE4-6150-0F63-3C6C-470C191DE06A}"/>
          </ac:spMkLst>
        </pc:spChg>
        <pc:spChg chg="del">
          <ac:chgData name="DaoTaoTin" userId="6d21468e-647c-4f84-8156-117b4a782e40" providerId="ADAL" clId="{BBA56FA6-275A-4197-8DE6-C00CC84AED58}" dt="2023-11-26T10:29:47.063" v="2711" actId="478"/>
          <ac:spMkLst>
            <pc:docMk/>
            <pc:sldMk cId="3893716653" sldId="2565"/>
            <ac:spMk id="115" creationId="{E992FCB4-3382-AB12-B127-C0FC1B18395E}"/>
          </ac:spMkLst>
        </pc:spChg>
        <pc:grpChg chg="add mod">
          <ac:chgData name="DaoTaoTin" userId="6d21468e-647c-4f84-8156-117b4a782e40" providerId="ADAL" clId="{BBA56FA6-275A-4197-8DE6-C00CC84AED58}" dt="2023-11-26T10:39:47.460" v="2791"/>
          <ac:grpSpMkLst>
            <pc:docMk/>
            <pc:sldMk cId="3893716653" sldId="2565"/>
            <ac:grpSpMk id="11" creationId="{12D1CCBF-1685-8A94-172E-F211FED3D1EA}"/>
          </ac:grpSpMkLst>
        </pc:grpChg>
        <pc:grpChg chg="mod">
          <ac:chgData name="DaoTaoTin" userId="6d21468e-647c-4f84-8156-117b4a782e40" providerId="ADAL" clId="{BBA56FA6-275A-4197-8DE6-C00CC84AED58}" dt="2023-11-26T10:39:47.460" v="2791"/>
          <ac:grpSpMkLst>
            <pc:docMk/>
            <pc:sldMk cId="3893716653" sldId="2565"/>
            <ac:grpSpMk id="13" creationId="{BD00FA81-E252-1E7C-92B9-7BB6D0BE11AE}"/>
          </ac:grpSpMkLst>
        </pc:grpChg>
        <pc:grpChg chg="del">
          <ac:chgData name="DaoTaoTin" userId="6d21468e-647c-4f84-8156-117b4a782e40" providerId="ADAL" clId="{BBA56FA6-275A-4197-8DE6-C00CC84AED58}" dt="2023-11-26T10:29:47.063" v="2711" actId="478"/>
          <ac:grpSpMkLst>
            <pc:docMk/>
            <pc:sldMk cId="3893716653" sldId="2565"/>
            <ac:grpSpMk id="40" creationId="{A69F93FA-42D8-FB44-3540-685C7C0E76C9}"/>
          </ac:grpSpMkLst>
        </pc:grpChg>
        <pc:grpChg chg="del">
          <ac:chgData name="DaoTaoTin" userId="6d21468e-647c-4f84-8156-117b4a782e40" providerId="ADAL" clId="{BBA56FA6-275A-4197-8DE6-C00CC84AED58}" dt="2023-11-26T10:29:47.063" v="2711" actId="478"/>
          <ac:grpSpMkLst>
            <pc:docMk/>
            <pc:sldMk cId="3893716653" sldId="2565"/>
            <ac:grpSpMk id="67" creationId="{FE176937-C48D-B7E0-4564-E1A14B768CFB}"/>
          </ac:grpSpMkLst>
        </pc:grpChg>
        <pc:grpChg chg="del">
          <ac:chgData name="DaoTaoTin" userId="6d21468e-647c-4f84-8156-117b4a782e40" providerId="ADAL" clId="{BBA56FA6-275A-4197-8DE6-C00CC84AED58}" dt="2023-11-26T10:29:47.063" v="2711" actId="478"/>
          <ac:grpSpMkLst>
            <pc:docMk/>
            <pc:sldMk cId="3893716653" sldId="2565"/>
            <ac:grpSpMk id="81" creationId="{D4792C3D-4827-112F-D622-0532A6D0EC2E}"/>
          </ac:grpSpMkLst>
        </pc:grpChg>
        <pc:grpChg chg="del">
          <ac:chgData name="DaoTaoTin" userId="6d21468e-647c-4f84-8156-117b4a782e40" providerId="ADAL" clId="{BBA56FA6-275A-4197-8DE6-C00CC84AED58}" dt="2023-11-26T10:29:47.063" v="2711" actId="478"/>
          <ac:grpSpMkLst>
            <pc:docMk/>
            <pc:sldMk cId="3893716653" sldId="2565"/>
            <ac:grpSpMk id="95" creationId="{FD8AB21E-2546-D309-7900-95B388A5F1E5}"/>
          </ac:grpSpMkLst>
        </pc:grpChg>
        <pc:grpChg chg="del">
          <ac:chgData name="DaoTaoTin" userId="6d21468e-647c-4f84-8156-117b4a782e40" providerId="ADAL" clId="{BBA56FA6-275A-4197-8DE6-C00CC84AED58}" dt="2023-11-26T10:29:47.063" v="2711" actId="478"/>
          <ac:grpSpMkLst>
            <pc:docMk/>
            <pc:sldMk cId="3893716653" sldId="2565"/>
            <ac:grpSpMk id="163" creationId="{3DE93D60-7221-92F3-5DC2-A4F6794935A5}"/>
          </ac:grpSpMkLst>
        </pc:grpChg>
        <pc:grpChg chg="del">
          <ac:chgData name="DaoTaoTin" userId="6d21468e-647c-4f84-8156-117b4a782e40" providerId="ADAL" clId="{BBA56FA6-275A-4197-8DE6-C00CC84AED58}" dt="2023-11-26T10:29:47.063" v="2711" actId="478"/>
          <ac:grpSpMkLst>
            <pc:docMk/>
            <pc:sldMk cId="3893716653" sldId="2565"/>
            <ac:grpSpMk id="164" creationId="{ADD845E7-9932-2EE5-8A93-9E63D9293604}"/>
          </ac:grpSpMkLst>
        </pc:grpChg>
        <pc:grpChg chg="del">
          <ac:chgData name="DaoTaoTin" userId="6d21468e-647c-4f84-8156-117b4a782e40" providerId="ADAL" clId="{BBA56FA6-275A-4197-8DE6-C00CC84AED58}" dt="2023-11-26T10:29:47.063" v="2711" actId="478"/>
          <ac:grpSpMkLst>
            <pc:docMk/>
            <pc:sldMk cId="3893716653" sldId="2565"/>
            <ac:grpSpMk id="165" creationId="{FC6F72EB-75E6-9DC8-A07A-4E57CA3EF31B}"/>
          </ac:grpSpMkLst>
        </pc:grpChg>
        <pc:grpChg chg="del">
          <ac:chgData name="DaoTaoTin" userId="6d21468e-647c-4f84-8156-117b4a782e40" providerId="ADAL" clId="{BBA56FA6-275A-4197-8DE6-C00CC84AED58}" dt="2023-11-26T10:29:47.063" v="2711" actId="478"/>
          <ac:grpSpMkLst>
            <pc:docMk/>
            <pc:sldMk cId="3893716653" sldId="2565"/>
            <ac:grpSpMk id="166" creationId="{050F2B27-2446-66AB-5EC7-3921404B7101}"/>
          </ac:grpSpMkLst>
        </pc:grpChg>
        <pc:picChg chg="add del mod">
          <ac:chgData name="DaoTaoTin" userId="6d21468e-647c-4f84-8156-117b4a782e40" providerId="ADAL" clId="{BBA56FA6-275A-4197-8DE6-C00CC84AED58}" dt="2023-11-26T10:41:01.231" v="2804" actId="478"/>
          <ac:picMkLst>
            <pc:docMk/>
            <pc:sldMk cId="3893716653" sldId="2565"/>
            <ac:picMk id="22" creationId="{9CA6DA36-36DF-A212-0C7D-F1CB2AE14554}"/>
          </ac:picMkLst>
        </pc:picChg>
        <pc:picChg chg="add del mod">
          <ac:chgData name="DaoTaoTin" userId="6d21468e-647c-4f84-8156-117b4a782e40" providerId="ADAL" clId="{BBA56FA6-275A-4197-8DE6-C00CC84AED58}" dt="2023-11-26T11:57:42.894" v="3533" actId="478"/>
          <ac:picMkLst>
            <pc:docMk/>
            <pc:sldMk cId="3893716653" sldId="2565"/>
            <ac:picMk id="24" creationId="{BFC1CA67-1D42-3939-97C5-BE14FD03BBE0}"/>
          </ac:picMkLst>
        </pc:picChg>
      </pc:sldChg>
      <pc:sldChg chg="addSp delSp modSp add mod modAnim">
        <pc:chgData name="DaoTaoTin" userId="6d21468e-647c-4f84-8156-117b4a782e40" providerId="ADAL" clId="{BBA56FA6-275A-4197-8DE6-C00CC84AED58}" dt="2023-11-26T12:12:44.307" v="3802"/>
        <pc:sldMkLst>
          <pc:docMk/>
          <pc:sldMk cId="442835816" sldId="2566"/>
        </pc:sldMkLst>
        <pc:spChg chg="mod">
          <ac:chgData name="DaoTaoTin" userId="6d21468e-647c-4f84-8156-117b4a782e40" providerId="ADAL" clId="{BBA56FA6-275A-4197-8DE6-C00CC84AED58}" dt="2023-11-26T12:02:44.556" v="3569" actId="20577"/>
          <ac:spMkLst>
            <pc:docMk/>
            <pc:sldMk cId="442835816" sldId="2566"/>
            <ac:spMk id="2" creationId="{FFC4F6FE-95BD-8C24-080F-5850340D9948}"/>
          </ac:spMkLst>
        </pc:spChg>
        <pc:spChg chg="del">
          <ac:chgData name="DaoTaoTin" userId="6d21468e-647c-4f84-8156-117b4a782e40" providerId="ADAL" clId="{BBA56FA6-275A-4197-8DE6-C00CC84AED58}" dt="2023-11-26T12:02:48.651" v="3570" actId="478"/>
          <ac:spMkLst>
            <pc:docMk/>
            <pc:sldMk cId="442835816" sldId="2566"/>
            <ac:spMk id="3" creationId="{1EF98F3D-C86D-7DB6-20AC-718AE1B8EDD0}"/>
          </ac:spMkLst>
        </pc:spChg>
        <pc:spChg chg="del">
          <ac:chgData name="DaoTaoTin" userId="6d21468e-647c-4f84-8156-117b4a782e40" providerId="ADAL" clId="{BBA56FA6-275A-4197-8DE6-C00CC84AED58}" dt="2023-11-26T12:02:48.651" v="3570" actId="478"/>
          <ac:spMkLst>
            <pc:docMk/>
            <pc:sldMk cId="442835816" sldId="2566"/>
            <ac:spMk id="4" creationId="{F5C2170B-38AB-ABF1-1CAF-73B680D63BA0}"/>
          </ac:spMkLst>
        </pc:spChg>
        <pc:spChg chg="del">
          <ac:chgData name="DaoTaoTin" userId="6d21468e-647c-4f84-8156-117b4a782e40" providerId="ADAL" clId="{BBA56FA6-275A-4197-8DE6-C00CC84AED58}" dt="2023-11-26T12:02:48.651" v="3570" actId="478"/>
          <ac:spMkLst>
            <pc:docMk/>
            <pc:sldMk cId="442835816" sldId="2566"/>
            <ac:spMk id="5" creationId="{D4773FA3-B04D-FE99-71E8-6A79682215D7}"/>
          </ac:spMkLst>
        </pc:spChg>
        <pc:spChg chg="del">
          <ac:chgData name="DaoTaoTin" userId="6d21468e-647c-4f84-8156-117b4a782e40" providerId="ADAL" clId="{BBA56FA6-275A-4197-8DE6-C00CC84AED58}" dt="2023-11-26T12:02:48.651" v="3570" actId="478"/>
          <ac:spMkLst>
            <pc:docMk/>
            <pc:sldMk cId="442835816" sldId="2566"/>
            <ac:spMk id="6" creationId="{7D03AFB0-D5FC-BABF-BA76-6AD93691EFC8}"/>
          </ac:spMkLst>
        </pc:spChg>
        <pc:spChg chg="del">
          <ac:chgData name="DaoTaoTin" userId="6d21468e-647c-4f84-8156-117b4a782e40" providerId="ADAL" clId="{BBA56FA6-275A-4197-8DE6-C00CC84AED58}" dt="2023-11-26T12:02:48.651" v="3570" actId="478"/>
          <ac:spMkLst>
            <pc:docMk/>
            <pc:sldMk cId="442835816" sldId="2566"/>
            <ac:spMk id="7" creationId="{3A779D51-A15F-2772-50C0-72145EC3E2D8}"/>
          </ac:spMkLst>
        </pc:spChg>
        <pc:spChg chg="del">
          <ac:chgData name="DaoTaoTin" userId="6d21468e-647c-4f84-8156-117b4a782e40" providerId="ADAL" clId="{BBA56FA6-275A-4197-8DE6-C00CC84AED58}" dt="2023-11-26T12:02:48.651" v="3570" actId="478"/>
          <ac:spMkLst>
            <pc:docMk/>
            <pc:sldMk cId="442835816" sldId="2566"/>
            <ac:spMk id="8" creationId="{BC392862-581E-A507-833F-32EC27BF1BA0}"/>
          </ac:spMkLst>
        </pc:spChg>
        <pc:spChg chg="del">
          <ac:chgData name="DaoTaoTin" userId="6d21468e-647c-4f84-8156-117b4a782e40" providerId="ADAL" clId="{BBA56FA6-275A-4197-8DE6-C00CC84AED58}" dt="2023-11-26T12:02:48.651" v="3570" actId="478"/>
          <ac:spMkLst>
            <pc:docMk/>
            <pc:sldMk cId="442835816" sldId="2566"/>
            <ac:spMk id="9" creationId="{B41E4084-773E-A1CE-B43F-DAA7F642F436}"/>
          </ac:spMkLst>
        </pc:spChg>
        <pc:spChg chg="del">
          <ac:chgData name="DaoTaoTin" userId="6d21468e-647c-4f84-8156-117b4a782e40" providerId="ADAL" clId="{BBA56FA6-275A-4197-8DE6-C00CC84AED58}" dt="2023-11-26T12:02:48.651" v="3570" actId="478"/>
          <ac:spMkLst>
            <pc:docMk/>
            <pc:sldMk cId="442835816" sldId="2566"/>
            <ac:spMk id="10" creationId="{B3440C97-F0F0-B21A-9B80-B18037C506CC}"/>
          </ac:spMkLst>
        </pc:spChg>
        <pc:spChg chg="add mod">
          <ac:chgData name="DaoTaoTin" userId="6d21468e-647c-4f84-8156-117b4a782e40" providerId="ADAL" clId="{BBA56FA6-275A-4197-8DE6-C00CC84AED58}" dt="2023-11-26T12:12:20.923" v="3800" actId="1076"/>
          <ac:spMkLst>
            <pc:docMk/>
            <pc:sldMk cId="442835816" sldId="2566"/>
            <ac:spMk id="22" creationId="{CE9902A9-EC7F-CF0E-122C-1300F045E4B1}"/>
          </ac:spMkLst>
        </pc:spChg>
        <pc:grpChg chg="del">
          <ac:chgData name="DaoTaoTin" userId="6d21468e-647c-4f84-8156-117b4a782e40" providerId="ADAL" clId="{BBA56FA6-275A-4197-8DE6-C00CC84AED58}" dt="2023-11-26T12:02:48.651" v="3570" actId="478"/>
          <ac:grpSpMkLst>
            <pc:docMk/>
            <pc:sldMk cId="442835816" sldId="2566"/>
            <ac:grpSpMk id="11" creationId="{12D1CCBF-1685-8A94-172E-F211FED3D1EA}"/>
          </ac:grpSpMkLst>
        </pc:grpChg>
        <pc:picChg chg="add mod">
          <ac:chgData name="DaoTaoTin" userId="6d21468e-647c-4f84-8156-117b4a782e40" providerId="ADAL" clId="{BBA56FA6-275A-4197-8DE6-C00CC84AED58}" dt="2023-11-26T12:12:16.137" v="3799" actId="1076"/>
          <ac:picMkLst>
            <pc:docMk/>
            <pc:sldMk cId="442835816" sldId="2566"/>
            <ac:picMk id="21" creationId="{9F3C34AC-A0D1-E088-CAF2-CEF33C07B49F}"/>
          </ac:picMkLst>
        </pc:picChg>
      </pc:sldChg>
      <pc:sldChg chg="addSp delSp modSp add mod delAnim">
        <pc:chgData name="DaoTaoTin" userId="6d21468e-647c-4f84-8156-117b4a782e40" providerId="ADAL" clId="{BBA56FA6-275A-4197-8DE6-C00CC84AED58}" dt="2023-11-26T12:15:18.732" v="3844" actId="1076"/>
        <pc:sldMkLst>
          <pc:docMk/>
          <pc:sldMk cId="246759776" sldId="2567"/>
        </pc:sldMkLst>
        <pc:spChg chg="mod">
          <ac:chgData name="DaoTaoTin" userId="6d21468e-647c-4f84-8156-117b4a782e40" providerId="ADAL" clId="{BBA56FA6-275A-4197-8DE6-C00CC84AED58}" dt="2023-11-26T12:13:25.918" v="3819" actId="20577"/>
          <ac:spMkLst>
            <pc:docMk/>
            <pc:sldMk cId="246759776" sldId="2567"/>
            <ac:spMk id="2" creationId="{FFC4F6FE-95BD-8C24-080F-5850340D9948}"/>
          </ac:spMkLst>
        </pc:spChg>
        <pc:spChg chg="mod">
          <ac:chgData name="DaoTaoTin" userId="6d21468e-647c-4f84-8156-117b4a782e40" providerId="ADAL" clId="{BBA56FA6-275A-4197-8DE6-C00CC84AED58}" dt="2023-11-26T12:14:57.871" v="3838" actId="20577"/>
          <ac:spMkLst>
            <pc:docMk/>
            <pc:sldMk cId="246759776" sldId="2567"/>
            <ac:spMk id="22" creationId="{CE9902A9-EC7F-CF0E-122C-1300F045E4B1}"/>
          </ac:spMkLst>
        </pc:spChg>
        <pc:picChg chg="add mod">
          <ac:chgData name="DaoTaoTin" userId="6d21468e-647c-4f84-8156-117b4a782e40" providerId="ADAL" clId="{BBA56FA6-275A-4197-8DE6-C00CC84AED58}" dt="2023-11-26T12:15:18.732" v="3844" actId="1076"/>
          <ac:picMkLst>
            <pc:docMk/>
            <pc:sldMk cId="246759776" sldId="2567"/>
            <ac:picMk id="3" creationId="{C84BE30B-6726-D565-E53A-7DFD6B17BAE3}"/>
          </ac:picMkLst>
        </pc:picChg>
        <pc:picChg chg="del">
          <ac:chgData name="DaoTaoTin" userId="6d21468e-647c-4f84-8156-117b4a782e40" providerId="ADAL" clId="{BBA56FA6-275A-4197-8DE6-C00CC84AED58}" dt="2023-11-26T12:15:03.444" v="3839" actId="478"/>
          <ac:picMkLst>
            <pc:docMk/>
            <pc:sldMk cId="246759776" sldId="2567"/>
            <ac:picMk id="21" creationId="{9F3C34AC-A0D1-E088-CAF2-CEF33C07B49F}"/>
          </ac:picMkLst>
        </pc:picChg>
      </pc:sldChg>
      <pc:sldMasterChg chg="del delSldLayout">
        <pc:chgData name="DaoTaoTin" userId="6d21468e-647c-4f84-8156-117b4a782e40" providerId="ADAL" clId="{BBA56FA6-275A-4197-8DE6-C00CC84AED58}" dt="2023-11-26T12:16:27.271" v="3845" actId="47"/>
        <pc:sldMasterMkLst>
          <pc:docMk/>
          <pc:sldMasterMk cId="3762352417" sldId="2147483840"/>
        </pc:sldMasterMkLst>
        <pc:sldLayoutChg chg="del">
          <pc:chgData name="DaoTaoTin" userId="6d21468e-647c-4f84-8156-117b4a782e40" providerId="ADAL" clId="{BBA56FA6-275A-4197-8DE6-C00CC84AED58}" dt="2023-11-26T12:16:27.271" v="3845" actId="47"/>
          <pc:sldLayoutMkLst>
            <pc:docMk/>
            <pc:sldMasterMk cId="3762352417" sldId="2147483840"/>
            <pc:sldLayoutMk cId="3147223421" sldId="2147483841"/>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104241861" sldId="2147483842"/>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3617888409" sldId="2147483843"/>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980757156" sldId="2147483844"/>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3166123154" sldId="2147483845"/>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290589610" sldId="2147483846"/>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3392595162" sldId="2147483847"/>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4157855265" sldId="2147483848"/>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841052059" sldId="2147483849"/>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148423984" sldId="2147483850"/>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755789422" sldId="2147483851"/>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4171635569" sldId="2147483852"/>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70218482" sldId="2147483853"/>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700167028" sldId="2147483854"/>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549797053" sldId="2147483855"/>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588332820" sldId="2147483856"/>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75111472" sldId="2147483857"/>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339190540" sldId="2147483858"/>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064780984" sldId="2147483859"/>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3408838398" sldId="2147483860"/>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755302045" sldId="2147483861"/>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188555492" sldId="2147483862"/>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073259836" sldId="2147483863"/>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728416853" sldId="2147483864"/>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422577381" sldId="2147483865"/>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4031286040" sldId="2147483866"/>
          </pc:sldLayoutMkLst>
        </pc:sldLayoutChg>
      </pc:sldMasterChg>
      <pc:sldMasterChg chg="del delSldLayout">
        <pc:chgData name="DaoTaoTin" userId="6d21468e-647c-4f84-8156-117b4a782e40" providerId="ADAL" clId="{BBA56FA6-275A-4197-8DE6-C00CC84AED58}" dt="2023-11-26T12:16:27.271" v="3845" actId="47"/>
        <pc:sldMasterMkLst>
          <pc:docMk/>
          <pc:sldMasterMk cId="13865519" sldId="2147483867"/>
        </pc:sldMasterMkLst>
        <pc:sldLayoutChg chg="del">
          <pc:chgData name="DaoTaoTin" userId="6d21468e-647c-4f84-8156-117b4a782e40" providerId="ADAL" clId="{BBA56FA6-275A-4197-8DE6-C00CC84AED58}" dt="2023-11-26T12:16:27.271" v="3845" actId="47"/>
          <pc:sldLayoutMkLst>
            <pc:docMk/>
            <pc:sldMasterMk cId="13865519" sldId="2147483867"/>
            <pc:sldLayoutMk cId="107684253" sldId="2147483868"/>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2686214527" sldId="2147483869"/>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950639680" sldId="2147483870"/>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1358073552" sldId="2147483871"/>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597886844" sldId="2147483872"/>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818913070" sldId="2147483873"/>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1268520243" sldId="2147483874"/>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526391846" sldId="2147483875"/>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060411165" sldId="2147483876"/>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1066437199" sldId="2147483877"/>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524663114" sldId="2147483878"/>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2899811641" sldId="2147483879"/>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743350192" sldId="2147483880"/>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420737651" sldId="2147483881"/>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1184313391" sldId="2147483882"/>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257027328" sldId="2147483883"/>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382928966" sldId="2147483884"/>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2259819166" sldId="2147483885"/>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43789545" sldId="2147483886"/>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4192289464" sldId="2147483887"/>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2348945660" sldId="2147483888"/>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313791364" sldId="2147483889"/>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914529883" sldId="2147483890"/>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2547615638" sldId="2147483891"/>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161052469" sldId="2147483892"/>
          </pc:sldLayoutMkLst>
        </pc:sldLayoutChg>
      </pc:sldMasterChg>
      <pc:sldMasterChg chg="del delSldLayout">
        <pc:chgData name="DaoTaoTin" userId="6d21468e-647c-4f84-8156-117b4a782e40" providerId="ADAL" clId="{BBA56FA6-275A-4197-8DE6-C00CC84AED58}" dt="2023-11-26T12:16:27.271" v="3845" actId="47"/>
        <pc:sldMasterMkLst>
          <pc:docMk/>
          <pc:sldMasterMk cId="953539580" sldId="2147483893"/>
        </pc:sldMasterMkLst>
        <pc:sldLayoutChg chg="del">
          <pc:chgData name="DaoTaoTin" userId="6d21468e-647c-4f84-8156-117b4a782e40" providerId="ADAL" clId="{BBA56FA6-275A-4197-8DE6-C00CC84AED58}" dt="2023-11-26T12:16:27.271" v="3845" actId="47"/>
          <pc:sldLayoutMkLst>
            <pc:docMk/>
            <pc:sldMasterMk cId="953539580" sldId="2147483893"/>
            <pc:sldLayoutMk cId="3968699715" sldId="2147483894"/>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4191475470" sldId="2147483895"/>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789287806" sldId="2147483896"/>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2980476177" sldId="2147483897"/>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1643392960" sldId="2147483898"/>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4245608679" sldId="2147483899"/>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1894499137" sldId="2147483900"/>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957096090" sldId="2147483901"/>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1434819737" sldId="2147483902"/>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2069395609" sldId="2147483903"/>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532537006" sldId="2147483904"/>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4156542230" sldId="2147483905"/>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298501385" sldId="2147483906"/>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382411247" sldId="2147483907"/>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832039113" sldId="2147483908"/>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1640819531" sldId="2147483909"/>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924257108" sldId="2147483910"/>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2460200783" sldId="2147483911"/>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047065389" sldId="2147483912"/>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2245229911" sldId="2147483913"/>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680526343" sldId="2147483914"/>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411234531" sldId="2147483915"/>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1476685272" sldId="2147483916"/>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631150585" sldId="2147483917"/>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88054720" sldId="2147483918"/>
          </pc:sldLayoutMkLst>
        </pc:sldLayoutChg>
      </pc:sldMasterChg>
      <pc:sldMasterChg chg="del delSldLayout">
        <pc:chgData name="DaoTaoTin" userId="6d21468e-647c-4f84-8156-117b4a782e40" providerId="ADAL" clId="{BBA56FA6-275A-4197-8DE6-C00CC84AED58}" dt="2023-11-26T12:16:27.271" v="3845" actId="47"/>
        <pc:sldMasterMkLst>
          <pc:docMk/>
          <pc:sldMasterMk cId="2510057816" sldId="2147483919"/>
        </pc:sldMasterMkLst>
        <pc:sldLayoutChg chg="del">
          <pc:chgData name="DaoTaoTin" userId="6d21468e-647c-4f84-8156-117b4a782e40" providerId="ADAL" clId="{BBA56FA6-275A-4197-8DE6-C00CC84AED58}" dt="2023-11-26T12:16:27.271" v="3845" actId="47"/>
          <pc:sldLayoutMkLst>
            <pc:docMk/>
            <pc:sldMasterMk cId="2510057816" sldId="2147483919"/>
            <pc:sldLayoutMk cId="2188506082" sldId="2147483920"/>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736100861" sldId="2147483921"/>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160506318" sldId="2147483922"/>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1991476804" sldId="2147483923"/>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625193689" sldId="2147483924"/>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477284216" sldId="2147483925"/>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903455951" sldId="2147483926"/>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304005014" sldId="2147483927"/>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4270185361" sldId="2147483928"/>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628409516" sldId="2147483929"/>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046407991" sldId="2147483930"/>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846891150" sldId="2147483931"/>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550250539" sldId="2147483932"/>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1072343348" sldId="2147483933"/>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570040870" sldId="2147483934"/>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1534530710" sldId="2147483935"/>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75741894" sldId="2147483936"/>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479330443" sldId="2147483937"/>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4293123250" sldId="2147483938"/>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82102285" sldId="2147483939"/>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552777870" sldId="2147483940"/>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624805430" sldId="2147483941"/>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37458187" sldId="2147483942"/>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220838426" sldId="2147483943"/>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676323062" sldId="2147483944"/>
          </pc:sldLayoutMkLst>
        </pc:sldLayoutChg>
      </pc:sldMasterChg>
      <pc:sldMasterChg chg="del delSldLayout">
        <pc:chgData name="DaoTaoTin" userId="6d21468e-647c-4f84-8156-117b4a782e40" providerId="ADAL" clId="{BBA56FA6-275A-4197-8DE6-C00CC84AED58}" dt="2023-11-26T10:40:18.198" v="2793" actId="47"/>
        <pc:sldMasterMkLst>
          <pc:docMk/>
          <pc:sldMasterMk cId="1706780446" sldId="2147483945"/>
        </pc:sldMasterMkLst>
        <pc:sldLayoutChg chg="del">
          <pc:chgData name="DaoTaoTin" userId="6d21468e-647c-4f84-8156-117b4a782e40" providerId="ADAL" clId="{BBA56FA6-275A-4197-8DE6-C00CC84AED58}" dt="2023-11-26T10:40:18.198" v="2793" actId="47"/>
          <pc:sldLayoutMkLst>
            <pc:docMk/>
            <pc:sldMasterMk cId="1706780446" sldId="2147483945"/>
            <pc:sldLayoutMk cId="3436361692" sldId="2147483946"/>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352824408" sldId="2147483947"/>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4089631869" sldId="2147483948"/>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376779930" sldId="2147483949"/>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875225453" sldId="2147483950"/>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805807174" sldId="2147483951"/>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175680533" sldId="2147483952"/>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980521000" sldId="2147483953"/>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823309860" sldId="2147483954"/>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894502652" sldId="2147483955"/>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845934787" sldId="2147483956"/>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478500390" sldId="2147483957"/>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548583330" sldId="2147483958"/>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173536215" sldId="2147483959"/>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350553116" sldId="2147483960"/>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547322889" sldId="2147483961"/>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472957847" sldId="2147483962"/>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055010502" sldId="2147483963"/>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902117694" sldId="2147483964"/>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812036807" sldId="2147483965"/>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778709829" sldId="2147483966"/>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011927862" sldId="2147483967"/>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989645377" sldId="2147483968"/>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091579787" sldId="2147483969"/>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742574928" sldId="2147483970"/>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458884364" sldId="2147483971"/>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731333813" sldId="2147483972"/>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16299446" sldId="2147483973"/>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407396224" sldId="2147483974"/>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282780918" sldId="2147483975"/>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466765805" sldId="2147483976"/>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275939313" sldId="2147483977"/>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057699137" sldId="2147483978"/>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802497501" sldId="2147483979"/>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701174423" sldId="2147483980"/>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274794771" sldId="2147483981"/>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974593175" sldId="2147483982"/>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576639878" sldId="2147483983"/>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1253897" sldId="2147483984"/>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577940713" sldId="2147483985"/>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717425401" sldId="2147483986"/>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872450618" sldId="2147483987"/>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4286547277" sldId="2147483988"/>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55742514" sldId="2147483989"/>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250029221" sldId="2147483990"/>
          </pc:sldLayoutMkLst>
        </pc:sldLayoutChg>
      </pc:sldMasterChg>
      <pc:sldMasterChg chg="del delSldLayout">
        <pc:chgData name="DaoTaoTin" userId="6d21468e-647c-4f84-8156-117b4a782e40" providerId="ADAL" clId="{BBA56FA6-275A-4197-8DE6-C00CC84AED58}" dt="2023-11-26T10:04:15.107" v="1996" actId="47"/>
        <pc:sldMasterMkLst>
          <pc:docMk/>
          <pc:sldMasterMk cId="2871155404" sldId="2147483945"/>
        </pc:sldMasterMkLst>
        <pc:sldLayoutChg chg="del">
          <pc:chgData name="DaoTaoTin" userId="6d21468e-647c-4f84-8156-117b4a782e40" providerId="ADAL" clId="{BBA56FA6-275A-4197-8DE6-C00CC84AED58}" dt="2023-11-26T10:04:15.107" v="1996" actId="47"/>
          <pc:sldLayoutMkLst>
            <pc:docMk/>
            <pc:sldMasterMk cId="2871155404" sldId="2147483945"/>
            <pc:sldLayoutMk cId="2001727876" sldId="2147483946"/>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356375133" sldId="2147483947"/>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852972037" sldId="2147483948"/>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743927850" sldId="2147483949"/>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447554550" sldId="2147483950"/>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425768469" sldId="2147483951"/>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571774448" sldId="2147483952"/>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299166659" sldId="2147483953"/>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954559604" sldId="2147483954"/>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4175949433" sldId="2147483955"/>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689731069" sldId="2147483956"/>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2799276464" sldId="2147483957"/>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373772252" sldId="2147483958"/>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4132310805" sldId="2147483959"/>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2782078079" sldId="2147483960"/>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526173976" sldId="2147483961"/>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650037640" sldId="2147483962"/>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244362667" sldId="2147483963"/>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456683903" sldId="2147483964"/>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681766207" sldId="2147483965"/>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787512876" sldId="2147483966"/>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540075906" sldId="2147483967"/>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720268130" sldId="2147483968"/>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752738661" sldId="2147483969"/>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083910473" sldId="2147483970"/>
          </pc:sldLayoutMkLst>
        </pc:sldLayoutChg>
      </pc:sldMasterChg>
    </pc:docChg>
  </pc:docChgLst>
  <pc:docChgLst>
    <pc:chgData name="DaoTaoTin" userId="6d21468e-647c-4f84-8156-117b4a782e40" providerId="ADAL" clId="{AEFE810D-F0A3-44D7-B971-EAAB7D5C0AA1}"/>
    <pc:docChg chg="undo custSel addSld delSld modSld modMainMaster modSection">
      <pc:chgData name="DaoTaoTin" userId="6d21468e-647c-4f84-8156-117b4a782e40" providerId="ADAL" clId="{AEFE810D-F0A3-44D7-B971-EAAB7D5C0AA1}" dt="2023-09-19T08:52:21.911" v="61" actId="113"/>
      <pc:docMkLst>
        <pc:docMk/>
      </pc:docMkLst>
      <pc:sldChg chg="addSp delSp modSp mod">
        <pc:chgData name="DaoTaoTin" userId="6d21468e-647c-4f84-8156-117b4a782e40" providerId="ADAL" clId="{AEFE810D-F0A3-44D7-B971-EAAB7D5C0AA1}" dt="2023-09-19T08:46:45.561" v="46" actId="207"/>
        <pc:sldMkLst>
          <pc:docMk/>
          <pc:sldMk cId="189004535" sldId="817"/>
        </pc:sldMkLst>
        <pc:spChg chg="mod">
          <ac:chgData name="DaoTaoTin" userId="6d21468e-647c-4f84-8156-117b4a782e40" providerId="ADAL" clId="{AEFE810D-F0A3-44D7-B971-EAAB7D5C0AA1}" dt="2023-09-19T08:46:39.819" v="45" actId="207"/>
          <ac:spMkLst>
            <pc:docMk/>
            <pc:sldMk cId="189004535" sldId="817"/>
            <ac:spMk id="2" creationId="{A08A8162-6741-95A8-C65D-4CDE871F3B64}"/>
          </ac:spMkLst>
        </pc:spChg>
        <pc:spChg chg="mod">
          <ac:chgData name="DaoTaoTin" userId="6d21468e-647c-4f84-8156-117b4a782e40" providerId="ADAL" clId="{AEFE810D-F0A3-44D7-B971-EAAB7D5C0AA1}" dt="2023-09-19T08:46:45.561" v="46" actId="207"/>
          <ac:spMkLst>
            <pc:docMk/>
            <pc:sldMk cId="189004535" sldId="817"/>
            <ac:spMk id="3" creationId="{D642C92C-13AC-2B96-33E9-D3A752882E96}"/>
          </ac:spMkLst>
        </pc:spChg>
        <pc:picChg chg="add del mod">
          <ac:chgData name="DaoTaoTin" userId="6d21468e-647c-4f84-8156-117b4a782e40" providerId="ADAL" clId="{AEFE810D-F0A3-44D7-B971-EAAB7D5C0AA1}" dt="2023-09-19T08:44:58.070" v="36" actId="478"/>
          <ac:picMkLst>
            <pc:docMk/>
            <pc:sldMk cId="189004535" sldId="817"/>
            <ac:picMk id="5" creationId="{7A2C42A4-16CB-740C-77A1-4EAAE88FB318}"/>
          </ac:picMkLst>
        </pc:picChg>
      </pc:sldChg>
      <pc:sldChg chg="modSp mod">
        <pc:chgData name="DaoTaoTin" userId="6d21468e-647c-4f84-8156-117b4a782e40" providerId="ADAL" clId="{AEFE810D-F0A3-44D7-B971-EAAB7D5C0AA1}" dt="2023-09-19T08:47:12.485" v="49" actId="207"/>
        <pc:sldMkLst>
          <pc:docMk/>
          <pc:sldMk cId="4275549246" sldId="818"/>
        </pc:sldMkLst>
        <pc:spChg chg="mod">
          <ac:chgData name="DaoTaoTin" userId="6d21468e-647c-4f84-8156-117b4a782e40" providerId="ADAL" clId="{AEFE810D-F0A3-44D7-B971-EAAB7D5C0AA1}" dt="2023-09-19T08:47:12.485" v="49" actId="207"/>
          <ac:spMkLst>
            <pc:docMk/>
            <pc:sldMk cId="4275549246" sldId="818"/>
            <ac:spMk id="2" creationId="{F691651E-F961-81EE-C213-0C6309E68E68}"/>
          </ac:spMkLst>
        </pc:spChg>
      </pc:sldChg>
      <pc:sldChg chg="modSp new mod">
        <pc:chgData name="DaoTaoTin" userId="6d21468e-647c-4f84-8156-117b4a782e40" providerId="ADAL" clId="{AEFE810D-F0A3-44D7-B971-EAAB7D5C0AA1}" dt="2023-09-19T08:47:18.721" v="50" actId="207"/>
        <pc:sldMkLst>
          <pc:docMk/>
          <pc:sldMk cId="175667638" sldId="819"/>
        </pc:sldMkLst>
        <pc:spChg chg="mod">
          <ac:chgData name="DaoTaoTin" userId="6d21468e-647c-4f84-8156-117b4a782e40" providerId="ADAL" clId="{AEFE810D-F0A3-44D7-B971-EAAB7D5C0AA1}" dt="2023-09-19T08:47:18.721" v="50" actId="207"/>
          <ac:spMkLst>
            <pc:docMk/>
            <pc:sldMk cId="175667638" sldId="819"/>
            <ac:spMk id="2" creationId="{241BAA54-ECD2-2EEE-AB7D-ECD7F1243B95}"/>
          </ac:spMkLst>
        </pc:spChg>
      </pc:sldChg>
      <pc:sldChg chg="new del">
        <pc:chgData name="DaoTaoTin" userId="6d21468e-647c-4f84-8156-117b4a782e40" providerId="ADAL" clId="{AEFE810D-F0A3-44D7-B971-EAAB7D5C0AA1}" dt="2023-09-13T11:23:42.099" v="6" actId="680"/>
        <pc:sldMkLst>
          <pc:docMk/>
          <pc:sldMk cId="1729925055" sldId="819"/>
        </pc:sldMkLst>
      </pc:sldChg>
      <pc:sldMasterChg chg="modSldLayout">
        <pc:chgData name="DaoTaoTin" userId="6d21468e-647c-4f84-8156-117b4a782e40" providerId="ADAL" clId="{AEFE810D-F0A3-44D7-B971-EAAB7D5C0AA1}" dt="2023-09-19T08:52:21.911" v="61" actId="113"/>
        <pc:sldMasterMkLst>
          <pc:docMk/>
          <pc:sldMasterMk cId="3267687235" sldId="2147483759"/>
        </pc:sldMasterMkLst>
        <pc:sldLayoutChg chg="modSp mod">
          <pc:chgData name="DaoTaoTin" userId="6d21468e-647c-4f84-8156-117b4a782e40" providerId="ADAL" clId="{AEFE810D-F0A3-44D7-B971-EAAB7D5C0AA1}" dt="2023-09-19T08:50:52.011" v="55" actId="207"/>
          <pc:sldLayoutMkLst>
            <pc:docMk/>
            <pc:sldMasterMk cId="3267687235" sldId="2147483759"/>
            <pc:sldLayoutMk cId="760600096" sldId="2147483771"/>
          </pc:sldLayoutMkLst>
          <pc:spChg chg="mod">
            <ac:chgData name="DaoTaoTin" userId="6d21468e-647c-4f84-8156-117b4a782e40" providerId="ADAL" clId="{AEFE810D-F0A3-44D7-B971-EAAB7D5C0AA1}" dt="2023-09-19T08:50:52.011" v="55" actId="207"/>
            <ac:spMkLst>
              <pc:docMk/>
              <pc:sldMasterMk cId="3267687235" sldId="2147483759"/>
              <pc:sldLayoutMk cId="760600096" sldId="2147483771"/>
              <ac:spMk id="2" creationId="{8AE92190-E7C2-21CD-8C7A-EEC8D770071D}"/>
            </ac:spMkLst>
          </pc:spChg>
        </pc:sldLayoutChg>
        <pc:sldLayoutChg chg="addSp delSp modSp mod">
          <pc:chgData name="DaoTaoTin" userId="6d21468e-647c-4f84-8156-117b4a782e40" providerId="ADAL" clId="{AEFE810D-F0A3-44D7-B971-EAAB7D5C0AA1}" dt="2023-09-19T08:52:21.911" v="61" actId="113"/>
          <pc:sldLayoutMkLst>
            <pc:docMk/>
            <pc:sldMasterMk cId="3267687235" sldId="2147483759"/>
            <pc:sldLayoutMk cId="3858582163" sldId="2147483773"/>
          </pc:sldLayoutMkLst>
          <pc:spChg chg="mod">
            <ac:chgData name="DaoTaoTin" userId="6d21468e-647c-4f84-8156-117b4a782e40" providerId="ADAL" clId="{AEFE810D-F0A3-44D7-B971-EAAB7D5C0AA1}" dt="2023-09-19T08:52:21.911" v="61" actId="113"/>
            <ac:spMkLst>
              <pc:docMk/>
              <pc:sldMasterMk cId="3267687235" sldId="2147483759"/>
              <pc:sldLayoutMk cId="3858582163" sldId="2147483773"/>
              <ac:spMk id="3" creationId="{58DAF7A7-86F7-B53F-A951-EA63F0E88817}"/>
            </ac:spMkLst>
          </pc:spChg>
          <pc:picChg chg="del mod">
            <ac:chgData name="DaoTaoTin" userId="6d21468e-647c-4f84-8156-117b4a782e40" providerId="ADAL" clId="{AEFE810D-F0A3-44D7-B971-EAAB7D5C0AA1}" dt="2023-09-19T08:46:02.982" v="42" actId="478"/>
            <ac:picMkLst>
              <pc:docMk/>
              <pc:sldMasterMk cId="3267687235" sldId="2147483759"/>
              <pc:sldLayoutMk cId="3858582163" sldId="2147483773"/>
              <ac:picMk id="2" creationId="{A45C377D-DE20-79FB-1B11-4FE1D27F3F37}"/>
            </ac:picMkLst>
          </pc:picChg>
          <pc:picChg chg="add mod">
            <ac:chgData name="DaoTaoTin" userId="6d21468e-647c-4f84-8156-117b4a782e40" providerId="ADAL" clId="{AEFE810D-F0A3-44D7-B971-EAAB7D5C0AA1}" dt="2023-09-19T08:46:01.394" v="41" actId="1076"/>
            <ac:picMkLst>
              <pc:docMk/>
              <pc:sldMasterMk cId="3267687235" sldId="2147483759"/>
              <pc:sldLayoutMk cId="3858582163" sldId="2147483773"/>
              <ac:picMk id="5" creationId="{C98BAA2F-59BD-CBFB-7827-040BC0427466}"/>
            </ac:picMkLst>
          </pc:picChg>
        </pc:sldLayoutChg>
        <pc:sldLayoutChg chg="delSp modSp mod">
          <pc:chgData name="DaoTaoTin" userId="6d21468e-647c-4f84-8156-117b4a782e40" providerId="ADAL" clId="{AEFE810D-F0A3-44D7-B971-EAAB7D5C0AA1}" dt="2023-09-19T08:52:07.134" v="59" actId="208"/>
          <pc:sldLayoutMkLst>
            <pc:docMk/>
            <pc:sldMasterMk cId="3267687235" sldId="2147483759"/>
            <pc:sldLayoutMk cId="2615037858" sldId="2147483775"/>
          </pc:sldLayoutMkLst>
          <pc:spChg chg="mod">
            <ac:chgData name="DaoTaoTin" userId="6d21468e-647c-4f84-8156-117b4a782e40" providerId="ADAL" clId="{AEFE810D-F0A3-44D7-B971-EAAB7D5C0AA1}" dt="2023-09-19T08:47:34.960" v="51" actId="207"/>
            <ac:spMkLst>
              <pc:docMk/>
              <pc:sldMasterMk cId="3267687235" sldId="2147483759"/>
              <pc:sldLayoutMk cId="2615037858" sldId="2147483775"/>
              <ac:spMk id="2" creationId="{71BF421F-DF1D-4B10-4369-75EA62BEA53E}"/>
            </ac:spMkLst>
          </pc:spChg>
          <pc:spChg chg="mod">
            <ac:chgData name="DaoTaoTin" userId="6d21468e-647c-4f84-8156-117b4a782e40" providerId="ADAL" clId="{AEFE810D-F0A3-44D7-B971-EAAB7D5C0AA1}" dt="2023-09-19T08:51:24.014" v="56" actId="207"/>
            <ac:spMkLst>
              <pc:docMk/>
              <pc:sldMasterMk cId="3267687235" sldId="2147483759"/>
              <pc:sldLayoutMk cId="2615037858" sldId="2147483775"/>
              <ac:spMk id="3" creationId="{BEE54854-5BE7-6470-2506-A1CC43C71B34}"/>
            </ac:spMkLst>
          </pc:spChg>
          <pc:picChg chg="del">
            <ac:chgData name="DaoTaoTin" userId="6d21468e-647c-4f84-8156-117b4a782e40" providerId="ADAL" clId="{AEFE810D-F0A3-44D7-B971-EAAB7D5C0AA1}" dt="2023-09-19T08:46:18.077" v="43" actId="478"/>
            <ac:picMkLst>
              <pc:docMk/>
              <pc:sldMasterMk cId="3267687235" sldId="2147483759"/>
              <pc:sldLayoutMk cId="2615037858" sldId="2147483775"/>
              <ac:picMk id="5" creationId="{644B998B-602D-90CC-7138-9933A8336E32}"/>
            </ac:picMkLst>
          </pc:picChg>
          <pc:cxnChg chg="mod">
            <ac:chgData name="DaoTaoTin" userId="6d21468e-647c-4f84-8156-117b4a782e40" providerId="ADAL" clId="{AEFE810D-F0A3-44D7-B971-EAAB7D5C0AA1}" dt="2023-09-19T08:52:07.134" v="59" actId="208"/>
            <ac:cxnSpMkLst>
              <pc:docMk/>
              <pc:sldMasterMk cId="3267687235" sldId="2147483759"/>
              <pc:sldLayoutMk cId="2615037858" sldId="2147483775"/>
              <ac:cxnSpMk id="4" creationId="{34227243-E362-4548-09DC-38F446EF9FFF}"/>
            </ac:cxnSpMkLst>
          </pc:cxnChg>
        </pc:sldLayoutChg>
        <pc:sldLayoutChg chg="modSp mod">
          <pc:chgData name="DaoTaoTin" userId="6d21468e-647c-4f84-8156-117b4a782e40" providerId="ADAL" clId="{AEFE810D-F0A3-44D7-B971-EAAB7D5C0AA1}" dt="2023-09-19T08:47:37.694" v="52" actId="207"/>
          <pc:sldLayoutMkLst>
            <pc:docMk/>
            <pc:sldMasterMk cId="3267687235" sldId="2147483759"/>
            <pc:sldLayoutMk cId="1519735043" sldId="2147483776"/>
          </pc:sldLayoutMkLst>
          <pc:spChg chg="mod">
            <ac:chgData name="DaoTaoTin" userId="6d21468e-647c-4f84-8156-117b4a782e40" providerId="ADAL" clId="{AEFE810D-F0A3-44D7-B971-EAAB7D5C0AA1}" dt="2023-09-19T08:47:05.853" v="48" actId="207"/>
            <ac:spMkLst>
              <pc:docMk/>
              <pc:sldMasterMk cId="3267687235" sldId="2147483759"/>
              <pc:sldLayoutMk cId="1519735043" sldId="2147483776"/>
              <ac:spMk id="3" creationId="{3B99AA24-F68E-7271-FA4F-044BF93BB465}"/>
            </ac:spMkLst>
          </pc:spChg>
          <pc:spChg chg="mod">
            <ac:chgData name="DaoTaoTin" userId="6d21468e-647c-4f84-8156-117b4a782e40" providerId="ADAL" clId="{AEFE810D-F0A3-44D7-B971-EAAB7D5C0AA1}" dt="2023-09-19T08:47:37.694" v="52" actId="207"/>
            <ac:spMkLst>
              <pc:docMk/>
              <pc:sldMasterMk cId="3267687235" sldId="2147483759"/>
              <pc:sldLayoutMk cId="1519735043" sldId="2147483776"/>
              <ac:spMk id="6" creationId="{1611E70A-3BE8-4817-86BF-CB163C38E489}"/>
            </ac:spMkLst>
          </pc:spChg>
        </pc:sldLayoutChg>
      </pc:sldMasterChg>
    </pc:docChg>
  </pc:docChgLst>
  <pc:docChgLst>
    <pc:chgData name="DaoTaoTin" userId="6d21468e-647c-4f84-8156-117b4a782e40" providerId="ADAL" clId="{7E06574A-45D7-482C-BDE0-3ABFE2F44FE5}"/>
    <pc:docChg chg="undo custSel modSld">
      <pc:chgData name="DaoTaoTin" userId="6d21468e-647c-4f84-8156-117b4a782e40" providerId="ADAL" clId="{7E06574A-45D7-482C-BDE0-3ABFE2F44FE5}" dt="2023-08-03T04:29:24.660" v="169" actId="1076"/>
      <pc:docMkLst>
        <pc:docMk/>
      </pc:docMkLst>
      <pc:sldChg chg="addSp modSp mod">
        <pc:chgData name="DaoTaoTin" userId="6d21468e-647c-4f84-8156-117b4a782e40" providerId="ADAL" clId="{7E06574A-45D7-482C-BDE0-3ABFE2F44FE5}" dt="2023-08-03T04:29:24.660" v="169" actId="1076"/>
        <pc:sldMkLst>
          <pc:docMk/>
          <pc:sldMk cId="189004535" sldId="817"/>
        </pc:sldMkLst>
        <pc:spChg chg="mod">
          <ac:chgData name="DaoTaoTin" userId="6d21468e-647c-4f84-8156-117b4a782e40" providerId="ADAL" clId="{7E06574A-45D7-482C-BDE0-3ABFE2F44FE5}" dt="2023-08-03T04:28:18.843" v="160" actId="1076"/>
          <ac:spMkLst>
            <pc:docMk/>
            <pc:sldMk cId="189004535" sldId="817"/>
            <ac:spMk id="2" creationId="{A08A8162-6741-95A8-C65D-4CDE871F3B64}"/>
          </ac:spMkLst>
        </pc:spChg>
        <pc:spChg chg="add mod">
          <ac:chgData name="DaoTaoTin" userId="6d21468e-647c-4f84-8156-117b4a782e40" providerId="ADAL" clId="{7E06574A-45D7-482C-BDE0-3ABFE2F44FE5}" dt="2023-08-03T04:28:21.949" v="161" actId="1076"/>
          <ac:spMkLst>
            <pc:docMk/>
            <pc:sldMk cId="189004535" sldId="817"/>
            <ac:spMk id="3" creationId="{D642C92C-13AC-2B96-33E9-D3A752882E96}"/>
          </ac:spMkLst>
        </pc:spChg>
        <pc:picChg chg="add mod ord">
          <ac:chgData name="DaoTaoTin" userId="6d21468e-647c-4f84-8156-117b4a782e40" providerId="ADAL" clId="{7E06574A-45D7-482C-BDE0-3ABFE2F44FE5}" dt="2023-08-03T04:29:24.660" v="169" actId="1076"/>
          <ac:picMkLst>
            <pc:docMk/>
            <pc:sldMk cId="189004535" sldId="817"/>
            <ac:picMk id="5" creationId="{0673E08C-9946-3C99-0643-DCDE18C0F807}"/>
          </ac:picMkLst>
        </pc:picChg>
      </pc:sldChg>
    </pc:docChg>
  </pc:docChgLst>
  <pc:docChgLst>
    <pc:chgData name="DaoTaoTin@fpt.com" userId="6d21468e-647c-4f84-8156-117b4a782e40" providerId="ADAL" clId="{A847A49F-7725-42C0-9A86-EC6D9258380F}"/>
    <pc:docChg chg="custSel modSld">
      <pc:chgData name="DaoTaoTin@fpt.com" userId="6d21468e-647c-4f84-8156-117b4a782e40" providerId="ADAL" clId="{A847A49F-7725-42C0-9A86-EC6D9258380F}" dt="2023-08-04T08:29:03.880" v="0" actId="478"/>
      <pc:docMkLst>
        <pc:docMk/>
      </pc:docMkLst>
      <pc:sldChg chg="delSp mod">
        <pc:chgData name="DaoTaoTin@fpt.com" userId="6d21468e-647c-4f84-8156-117b4a782e40" providerId="ADAL" clId="{A847A49F-7725-42C0-9A86-EC6D9258380F}" dt="2023-08-04T08:29:03.880" v="0" actId="478"/>
        <pc:sldMkLst>
          <pc:docMk/>
          <pc:sldMk cId="189004535" sldId="817"/>
        </pc:sldMkLst>
        <pc:picChg chg="del">
          <ac:chgData name="DaoTaoTin@fpt.com" userId="6d21468e-647c-4f84-8156-117b4a782e40" providerId="ADAL" clId="{A847A49F-7725-42C0-9A86-EC6D9258380F}" dt="2023-08-04T08:29:03.880" v="0" actId="478"/>
          <ac:picMkLst>
            <pc:docMk/>
            <pc:sldMk cId="189004535" sldId="817"/>
            <ac:picMk id="5" creationId="{0673E08C-9946-3C99-0643-DCDE18C0F807}"/>
          </ac:picMkLst>
        </pc:picChg>
      </pc:sldChg>
    </pc:docChg>
  </pc:docChgLst>
  <pc:docChgLst>
    <pc:chgData name="DaoTaoTin" userId="fd3010ff-35da-449e-8d28-dee841f5a7ee" providerId="ADAL" clId="{B0476EE0-3B74-4B49-B5F8-CBBB592D2A75}"/>
    <pc:docChg chg="undo redo custSel addSld delSld modSld sldOrd modSection">
      <pc:chgData name="DaoTaoTin" userId="fd3010ff-35da-449e-8d28-dee841f5a7ee" providerId="ADAL" clId="{B0476EE0-3B74-4B49-B5F8-CBBB592D2A75}" dt="2023-04-10T06:45:17.209" v="6267" actId="20577"/>
      <pc:docMkLst>
        <pc:docMk/>
      </pc:docMkLst>
      <pc:sldChg chg="del">
        <pc:chgData name="DaoTaoTin" userId="fd3010ff-35da-449e-8d28-dee841f5a7ee" providerId="ADAL" clId="{B0476EE0-3B74-4B49-B5F8-CBBB592D2A75}" dt="2023-04-06T09:29:55.613" v="5434" actId="47"/>
        <pc:sldMkLst>
          <pc:docMk/>
          <pc:sldMk cId="531524884" sldId="280"/>
        </pc:sldMkLst>
      </pc:sldChg>
      <pc:sldChg chg="del">
        <pc:chgData name="DaoTaoTin" userId="fd3010ff-35da-449e-8d28-dee841f5a7ee" providerId="ADAL" clId="{B0476EE0-3B74-4B49-B5F8-CBBB592D2A75}" dt="2023-04-06T09:29:55.613" v="5434" actId="47"/>
        <pc:sldMkLst>
          <pc:docMk/>
          <pc:sldMk cId="1954237515" sldId="281"/>
        </pc:sldMkLst>
      </pc:sldChg>
      <pc:sldChg chg="addSp delSp modSp mod">
        <pc:chgData name="DaoTaoTin" userId="fd3010ff-35da-449e-8d28-dee841f5a7ee" providerId="ADAL" clId="{B0476EE0-3B74-4B49-B5F8-CBBB592D2A75}" dt="2023-04-06T04:33:49.030" v="3185" actId="20577"/>
        <pc:sldMkLst>
          <pc:docMk/>
          <pc:sldMk cId="2661687265" sldId="521"/>
        </pc:sldMkLst>
        <pc:spChg chg="mod">
          <ac:chgData name="DaoTaoTin" userId="fd3010ff-35da-449e-8d28-dee841f5a7ee" providerId="ADAL" clId="{B0476EE0-3B74-4B49-B5F8-CBBB592D2A75}" dt="2023-04-06T04:09:58.207" v="2800" actId="20577"/>
          <ac:spMkLst>
            <pc:docMk/>
            <pc:sldMk cId="2661687265" sldId="521"/>
            <ac:spMk id="2" creationId="{00000000-0000-0000-0000-000000000000}"/>
          </ac:spMkLst>
        </pc:spChg>
        <pc:spChg chg="mod">
          <ac:chgData name="DaoTaoTin" userId="fd3010ff-35da-449e-8d28-dee841f5a7ee" providerId="ADAL" clId="{B0476EE0-3B74-4B49-B5F8-CBBB592D2A75}" dt="2023-04-06T04:33:08.388" v="3145" actId="20577"/>
          <ac:spMkLst>
            <pc:docMk/>
            <pc:sldMk cId="2661687265" sldId="521"/>
            <ac:spMk id="3" creationId="{00000000-0000-0000-0000-000000000000}"/>
          </ac:spMkLst>
        </pc:spChg>
        <pc:spChg chg="add mod">
          <ac:chgData name="DaoTaoTin" userId="fd3010ff-35da-449e-8d28-dee841f5a7ee" providerId="ADAL" clId="{B0476EE0-3B74-4B49-B5F8-CBBB592D2A75}" dt="2023-04-06T04:33:49.030" v="3185" actId="20577"/>
          <ac:spMkLst>
            <pc:docMk/>
            <pc:sldMk cId="2661687265" sldId="521"/>
            <ac:spMk id="4" creationId="{1A2E9085-F37F-F7E8-AC2D-ADCA912AE629}"/>
          </ac:spMkLst>
        </pc:spChg>
        <pc:spChg chg="del">
          <ac:chgData name="DaoTaoTin" userId="fd3010ff-35da-449e-8d28-dee841f5a7ee" providerId="ADAL" clId="{B0476EE0-3B74-4B49-B5F8-CBBB592D2A75}" dt="2023-04-06T04:10:23.062" v="2835" actId="478"/>
          <ac:spMkLst>
            <pc:docMk/>
            <pc:sldMk cId="2661687265" sldId="521"/>
            <ac:spMk id="21"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22"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25"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26"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27"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28"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1"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2"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3"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4"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5"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6"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7"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8"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9"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50"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51"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52" creationId="{00000000-0000-0000-0000-000000000000}"/>
          </ac:spMkLst>
        </pc:spChg>
      </pc:sldChg>
      <pc:sldChg chg="del">
        <pc:chgData name="DaoTaoTin" userId="fd3010ff-35da-449e-8d28-dee841f5a7ee" providerId="ADAL" clId="{B0476EE0-3B74-4B49-B5F8-CBBB592D2A75}" dt="2023-04-06T09:29:55.613" v="5434" actId="47"/>
        <pc:sldMkLst>
          <pc:docMk/>
          <pc:sldMk cId="3831128733" sldId="524"/>
        </pc:sldMkLst>
      </pc:sldChg>
      <pc:sldChg chg="addSp delSp modSp mod">
        <pc:chgData name="DaoTaoTin" userId="fd3010ff-35da-449e-8d28-dee841f5a7ee" providerId="ADAL" clId="{B0476EE0-3B74-4B49-B5F8-CBBB592D2A75}" dt="2023-04-07T03:15:26.222" v="6217" actId="5793"/>
        <pc:sldMkLst>
          <pc:docMk/>
          <pc:sldMk cId="1925068110" sldId="525"/>
        </pc:sldMkLst>
        <pc:spChg chg="mod">
          <ac:chgData name="DaoTaoTin" userId="fd3010ff-35da-449e-8d28-dee841f5a7ee" providerId="ADAL" clId="{B0476EE0-3B74-4B49-B5F8-CBBB592D2A75}" dt="2023-04-06T03:38:00.544" v="2230" actId="20577"/>
          <ac:spMkLst>
            <pc:docMk/>
            <pc:sldMk cId="1925068110" sldId="525"/>
            <ac:spMk id="2" creationId="{00000000-0000-0000-0000-000000000000}"/>
          </ac:spMkLst>
        </pc:spChg>
        <pc:spChg chg="mod">
          <ac:chgData name="DaoTaoTin" userId="fd3010ff-35da-449e-8d28-dee841f5a7ee" providerId="ADAL" clId="{B0476EE0-3B74-4B49-B5F8-CBBB592D2A75}" dt="2023-04-06T03:39:48.132" v="2272" actId="207"/>
          <ac:spMkLst>
            <pc:docMk/>
            <pc:sldMk cId="1925068110" sldId="525"/>
            <ac:spMk id="3" creationId="{00000000-0000-0000-0000-000000000000}"/>
          </ac:spMkLst>
        </pc:spChg>
        <pc:spChg chg="del">
          <ac:chgData name="DaoTaoTin" userId="fd3010ff-35da-449e-8d28-dee841f5a7ee" providerId="ADAL" clId="{B0476EE0-3B74-4B49-B5F8-CBBB592D2A75}" dt="2023-04-06T03:48:03.450" v="2486" actId="931"/>
          <ac:spMkLst>
            <pc:docMk/>
            <pc:sldMk cId="1925068110" sldId="525"/>
            <ac:spMk id="5" creationId="{00000000-0000-0000-0000-000000000000}"/>
          </ac:spMkLst>
        </pc:spChg>
        <pc:spChg chg="mod">
          <ac:chgData name="DaoTaoTin" userId="fd3010ff-35da-449e-8d28-dee841f5a7ee" providerId="ADAL" clId="{B0476EE0-3B74-4B49-B5F8-CBBB592D2A75}" dt="2023-04-07T03:15:26.222" v="6217" actId="5793"/>
          <ac:spMkLst>
            <pc:docMk/>
            <pc:sldMk cId="1925068110" sldId="525"/>
            <ac:spMk id="14" creationId="{00000000-0000-0000-0000-000000000000}"/>
          </ac:spMkLst>
        </pc:spChg>
        <pc:picChg chg="add mod">
          <ac:chgData name="DaoTaoTin" userId="fd3010ff-35da-449e-8d28-dee841f5a7ee" providerId="ADAL" clId="{B0476EE0-3B74-4B49-B5F8-CBBB592D2A75}" dt="2023-04-06T03:48:05.657" v="2488" actId="962"/>
          <ac:picMkLst>
            <pc:docMk/>
            <pc:sldMk cId="1925068110" sldId="525"/>
            <ac:picMk id="6" creationId="{43FD5DEE-C901-066A-001F-FFA691C85F24}"/>
          </ac:picMkLst>
        </pc:picChg>
      </pc:sldChg>
      <pc:sldChg chg="del">
        <pc:chgData name="DaoTaoTin" userId="fd3010ff-35da-449e-8d28-dee841f5a7ee" providerId="ADAL" clId="{B0476EE0-3B74-4B49-B5F8-CBBB592D2A75}" dt="2023-04-06T09:29:55.613" v="5434" actId="47"/>
        <pc:sldMkLst>
          <pc:docMk/>
          <pc:sldMk cId="2348090116" sldId="538"/>
        </pc:sldMkLst>
      </pc:sldChg>
      <pc:sldChg chg="addSp delSp modSp del mod ord">
        <pc:chgData name="DaoTaoTin" userId="fd3010ff-35da-449e-8d28-dee841f5a7ee" providerId="ADAL" clId="{B0476EE0-3B74-4B49-B5F8-CBBB592D2A75}" dt="2023-04-06T09:11:37.706" v="4891" actId="47"/>
        <pc:sldMkLst>
          <pc:docMk/>
          <pc:sldMk cId="3135878702" sldId="545"/>
        </pc:sldMkLst>
        <pc:spChg chg="add del">
          <ac:chgData name="DaoTaoTin" userId="fd3010ff-35da-449e-8d28-dee841f5a7ee" providerId="ADAL" clId="{B0476EE0-3B74-4B49-B5F8-CBBB592D2A75}" dt="2023-04-06T08:33:31.795" v="4461" actId="478"/>
          <ac:spMkLst>
            <pc:docMk/>
            <pc:sldMk cId="3135878702" sldId="545"/>
            <ac:spMk id="2" creationId="{00000000-0000-0000-0000-000000000000}"/>
          </ac:spMkLst>
        </pc:spChg>
        <pc:spChg chg="mod">
          <ac:chgData name="DaoTaoTin" userId="fd3010ff-35da-449e-8d28-dee841f5a7ee" providerId="ADAL" clId="{B0476EE0-3B74-4B49-B5F8-CBBB592D2A75}" dt="2023-04-06T08:26:02.751" v="4395" actId="20577"/>
          <ac:spMkLst>
            <pc:docMk/>
            <pc:sldMk cId="3135878702" sldId="545"/>
            <ac:spMk id="3" creationId="{00000000-0000-0000-0000-000000000000}"/>
          </ac:spMkLst>
        </pc:spChg>
        <pc:spChg chg="mod">
          <ac:chgData name="DaoTaoTin" userId="fd3010ff-35da-449e-8d28-dee841f5a7ee" providerId="ADAL" clId="{B0476EE0-3B74-4B49-B5F8-CBBB592D2A75}" dt="2023-04-06T08:27:10.011" v="4438" actId="20577"/>
          <ac:spMkLst>
            <pc:docMk/>
            <pc:sldMk cId="3135878702" sldId="545"/>
            <ac:spMk id="4" creationId="{00000000-0000-0000-0000-000000000000}"/>
          </ac:spMkLst>
        </pc:spChg>
        <pc:spChg chg="mod">
          <ac:chgData name="DaoTaoTin" userId="fd3010ff-35da-449e-8d28-dee841f5a7ee" providerId="ADAL" clId="{B0476EE0-3B74-4B49-B5F8-CBBB592D2A75}" dt="2023-04-06T08:32:08.568" v="4443" actId="20577"/>
          <ac:spMkLst>
            <pc:docMk/>
            <pc:sldMk cId="3135878702" sldId="545"/>
            <ac:spMk id="6" creationId="{00000000-0000-0000-0000-000000000000}"/>
          </ac:spMkLst>
        </pc:spChg>
        <pc:grpChg chg="del">
          <ac:chgData name="DaoTaoTin" userId="fd3010ff-35da-449e-8d28-dee841f5a7ee" providerId="ADAL" clId="{B0476EE0-3B74-4B49-B5F8-CBBB592D2A75}" dt="2023-04-06T08:26:36.587" v="4396" actId="478"/>
          <ac:grpSpMkLst>
            <pc:docMk/>
            <pc:sldMk cId="3135878702" sldId="545"/>
            <ac:grpSpMk id="7" creationId="{00000000-0000-0000-0000-000000000000}"/>
          </ac:grpSpMkLst>
        </pc:grpChg>
        <pc:grpChg chg="del">
          <ac:chgData name="DaoTaoTin" userId="fd3010ff-35da-449e-8d28-dee841f5a7ee" providerId="ADAL" clId="{B0476EE0-3B74-4B49-B5F8-CBBB592D2A75}" dt="2023-04-06T08:26:37.314" v="4397" actId="478"/>
          <ac:grpSpMkLst>
            <pc:docMk/>
            <pc:sldMk cId="3135878702" sldId="545"/>
            <ac:grpSpMk id="10" creationId="{00000000-0000-0000-0000-000000000000}"/>
          </ac:grpSpMkLst>
        </pc:grpChg>
        <pc:picChg chg="add del mod">
          <ac:chgData name="DaoTaoTin" userId="fd3010ff-35da-449e-8d28-dee841f5a7ee" providerId="ADAL" clId="{B0476EE0-3B74-4B49-B5F8-CBBB592D2A75}" dt="2023-04-06T08:33:03.869" v="4448" actId="931"/>
          <ac:picMkLst>
            <pc:docMk/>
            <pc:sldMk cId="3135878702" sldId="545"/>
            <ac:picMk id="13" creationId="{F1ECBC11-5BD7-44DD-9EDD-F53C0EFD9395}"/>
          </ac:picMkLst>
        </pc:picChg>
        <pc:picChg chg="add del mod">
          <ac:chgData name="DaoTaoTin" userId="fd3010ff-35da-449e-8d28-dee841f5a7ee" providerId="ADAL" clId="{B0476EE0-3B74-4B49-B5F8-CBBB592D2A75}" dt="2023-04-06T08:33:14.093" v="4455" actId="931"/>
          <ac:picMkLst>
            <pc:docMk/>
            <pc:sldMk cId="3135878702" sldId="545"/>
            <ac:picMk id="15" creationId="{6BCD969E-68F3-584E-2DC3-664AEAE387D7}"/>
          </ac:picMkLst>
        </pc:picChg>
        <pc:picChg chg="add del mod">
          <ac:chgData name="DaoTaoTin" userId="fd3010ff-35da-449e-8d28-dee841f5a7ee" providerId="ADAL" clId="{B0476EE0-3B74-4B49-B5F8-CBBB592D2A75}" dt="2023-04-06T08:33:28.768" v="4460" actId="931"/>
          <ac:picMkLst>
            <pc:docMk/>
            <pc:sldMk cId="3135878702" sldId="545"/>
            <ac:picMk id="17" creationId="{FE865CCD-C877-0CEF-FBB7-B7121BFF2870}"/>
          </ac:picMkLst>
        </pc:picChg>
        <pc:picChg chg="add mod">
          <ac:chgData name="DaoTaoTin" userId="fd3010ff-35da-449e-8d28-dee841f5a7ee" providerId="ADAL" clId="{B0476EE0-3B74-4B49-B5F8-CBBB592D2A75}" dt="2023-04-06T08:33:54.404" v="4470" actId="688"/>
          <ac:picMkLst>
            <pc:docMk/>
            <pc:sldMk cId="3135878702" sldId="545"/>
            <ac:picMk id="19" creationId="{98EB61C3-DBFD-6C9F-831C-441EB10CEE91}"/>
          </ac:picMkLst>
        </pc:picChg>
      </pc:sldChg>
      <pc:sldChg chg="del">
        <pc:chgData name="DaoTaoTin" userId="fd3010ff-35da-449e-8d28-dee841f5a7ee" providerId="ADAL" clId="{B0476EE0-3B74-4B49-B5F8-CBBB592D2A75}" dt="2023-04-06T09:29:55.613" v="5434" actId="47"/>
        <pc:sldMkLst>
          <pc:docMk/>
          <pc:sldMk cId="1662944713" sldId="546"/>
        </pc:sldMkLst>
      </pc:sldChg>
      <pc:sldChg chg="del">
        <pc:chgData name="DaoTaoTin" userId="fd3010ff-35da-449e-8d28-dee841f5a7ee" providerId="ADAL" clId="{B0476EE0-3B74-4B49-B5F8-CBBB592D2A75}" dt="2023-04-06T09:29:55.613" v="5434" actId="47"/>
        <pc:sldMkLst>
          <pc:docMk/>
          <pc:sldMk cId="4119134699" sldId="547"/>
        </pc:sldMkLst>
      </pc:sldChg>
      <pc:sldChg chg="del">
        <pc:chgData name="DaoTaoTin" userId="fd3010ff-35da-449e-8d28-dee841f5a7ee" providerId="ADAL" clId="{B0476EE0-3B74-4B49-B5F8-CBBB592D2A75}" dt="2023-04-06T09:29:55.613" v="5434" actId="47"/>
        <pc:sldMkLst>
          <pc:docMk/>
          <pc:sldMk cId="2870219092" sldId="551"/>
        </pc:sldMkLst>
      </pc:sldChg>
      <pc:sldChg chg="del">
        <pc:chgData name="DaoTaoTin" userId="fd3010ff-35da-449e-8d28-dee841f5a7ee" providerId="ADAL" clId="{B0476EE0-3B74-4B49-B5F8-CBBB592D2A75}" dt="2023-04-06T09:29:55.613" v="5434" actId="47"/>
        <pc:sldMkLst>
          <pc:docMk/>
          <pc:sldMk cId="1291080330" sldId="555"/>
        </pc:sldMkLst>
      </pc:sldChg>
      <pc:sldChg chg="del">
        <pc:chgData name="DaoTaoTin" userId="fd3010ff-35da-449e-8d28-dee841f5a7ee" providerId="ADAL" clId="{B0476EE0-3B74-4B49-B5F8-CBBB592D2A75}" dt="2023-04-06T09:29:55.613" v="5434" actId="47"/>
        <pc:sldMkLst>
          <pc:docMk/>
          <pc:sldMk cId="3469392573" sldId="561"/>
        </pc:sldMkLst>
      </pc:sldChg>
      <pc:sldChg chg="del">
        <pc:chgData name="DaoTaoTin" userId="fd3010ff-35da-449e-8d28-dee841f5a7ee" providerId="ADAL" clId="{B0476EE0-3B74-4B49-B5F8-CBBB592D2A75}" dt="2023-04-06T09:29:55.613" v="5434" actId="47"/>
        <pc:sldMkLst>
          <pc:docMk/>
          <pc:sldMk cId="2519856565" sldId="603"/>
        </pc:sldMkLst>
      </pc:sldChg>
      <pc:sldChg chg="del">
        <pc:chgData name="DaoTaoTin" userId="fd3010ff-35da-449e-8d28-dee841f5a7ee" providerId="ADAL" clId="{B0476EE0-3B74-4B49-B5F8-CBBB592D2A75}" dt="2023-04-06T09:29:55.613" v="5434" actId="47"/>
        <pc:sldMkLst>
          <pc:docMk/>
          <pc:sldMk cId="1848187789" sldId="611"/>
        </pc:sldMkLst>
      </pc:sldChg>
      <pc:sldChg chg="del">
        <pc:chgData name="DaoTaoTin" userId="fd3010ff-35da-449e-8d28-dee841f5a7ee" providerId="ADAL" clId="{B0476EE0-3B74-4B49-B5F8-CBBB592D2A75}" dt="2023-04-06T09:29:55.613" v="5434" actId="47"/>
        <pc:sldMkLst>
          <pc:docMk/>
          <pc:sldMk cId="3565802685" sldId="615"/>
        </pc:sldMkLst>
      </pc:sldChg>
      <pc:sldChg chg="del">
        <pc:chgData name="DaoTaoTin" userId="fd3010ff-35da-449e-8d28-dee841f5a7ee" providerId="ADAL" clId="{B0476EE0-3B74-4B49-B5F8-CBBB592D2A75}" dt="2023-04-06T09:29:55.613" v="5434" actId="47"/>
        <pc:sldMkLst>
          <pc:docMk/>
          <pc:sldMk cId="3832003420" sldId="623"/>
        </pc:sldMkLst>
      </pc:sldChg>
      <pc:sldChg chg="del">
        <pc:chgData name="DaoTaoTin" userId="fd3010ff-35da-449e-8d28-dee841f5a7ee" providerId="ADAL" clId="{B0476EE0-3B74-4B49-B5F8-CBBB592D2A75}" dt="2023-04-06T09:29:55.613" v="5434" actId="47"/>
        <pc:sldMkLst>
          <pc:docMk/>
          <pc:sldMk cId="104130231" sldId="624"/>
        </pc:sldMkLst>
      </pc:sldChg>
      <pc:sldChg chg="del">
        <pc:chgData name="DaoTaoTin" userId="fd3010ff-35da-449e-8d28-dee841f5a7ee" providerId="ADAL" clId="{B0476EE0-3B74-4B49-B5F8-CBBB592D2A75}" dt="2023-04-06T09:29:55.613" v="5434" actId="47"/>
        <pc:sldMkLst>
          <pc:docMk/>
          <pc:sldMk cId="460653062" sldId="626"/>
        </pc:sldMkLst>
      </pc:sldChg>
      <pc:sldChg chg="del">
        <pc:chgData name="DaoTaoTin" userId="fd3010ff-35da-449e-8d28-dee841f5a7ee" providerId="ADAL" clId="{B0476EE0-3B74-4B49-B5F8-CBBB592D2A75}" dt="2023-04-06T09:29:55.613" v="5434" actId="47"/>
        <pc:sldMkLst>
          <pc:docMk/>
          <pc:sldMk cId="2212208775" sldId="628"/>
        </pc:sldMkLst>
      </pc:sldChg>
      <pc:sldChg chg="addSp delSp modSp del mod ord">
        <pc:chgData name="DaoTaoTin" userId="fd3010ff-35da-449e-8d28-dee841f5a7ee" providerId="ADAL" clId="{B0476EE0-3B74-4B49-B5F8-CBBB592D2A75}" dt="2023-04-06T09:14:20.960" v="4942" actId="47"/>
        <pc:sldMkLst>
          <pc:docMk/>
          <pc:sldMk cId="3133674176" sldId="629"/>
        </pc:sldMkLst>
        <pc:spChg chg="mod">
          <ac:chgData name="DaoTaoTin" userId="fd3010ff-35da-449e-8d28-dee841f5a7ee" providerId="ADAL" clId="{B0476EE0-3B74-4B49-B5F8-CBBB592D2A75}" dt="2023-04-06T09:12:26.150" v="4907" actId="2711"/>
          <ac:spMkLst>
            <pc:docMk/>
            <pc:sldMk cId="3133674176" sldId="629"/>
            <ac:spMk id="2" creationId="{00000000-0000-0000-0000-000000000000}"/>
          </ac:spMkLst>
        </pc:spChg>
        <pc:spChg chg="mod">
          <ac:chgData name="DaoTaoTin" userId="fd3010ff-35da-449e-8d28-dee841f5a7ee" providerId="ADAL" clId="{B0476EE0-3B74-4B49-B5F8-CBBB592D2A75}" dt="2023-04-06T09:12:54.932" v="4930" actId="207"/>
          <ac:spMkLst>
            <pc:docMk/>
            <pc:sldMk cId="3133674176" sldId="629"/>
            <ac:spMk id="3" creationId="{00000000-0000-0000-0000-000000000000}"/>
          </ac:spMkLst>
        </pc:spChg>
        <pc:spChg chg="add del mod ord">
          <ac:chgData name="DaoTaoTin" userId="fd3010ff-35da-449e-8d28-dee841f5a7ee" providerId="ADAL" clId="{B0476EE0-3B74-4B49-B5F8-CBBB592D2A75}" dt="2023-04-06T09:13:51.738" v="4941" actId="478"/>
          <ac:spMkLst>
            <pc:docMk/>
            <pc:sldMk cId="3133674176" sldId="629"/>
            <ac:spMk id="4" creationId="{00000000-0000-0000-0000-000000000000}"/>
          </ac:spMkLst>
        </pc:spChg>
        <pc:spChg chg="add del">
          <ac:chgData name="DaoTaoTin" userId="fd3010ff-35da-449e-8d28-dee841f5a7ee" providerId="ADAL" clId="{B0476EE0-3B74-4B49-B5F8-CBBB592D2A75}" dt="2023-04-06T09:13:51.738" v="4941" actId="478"/>
          <ac:spMkLst>
            <pc:docMk/>
            <pc:sldMk cId="3133674176" sldId="629"/>
            <ac:spMk id="5"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6"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7"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14"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16" creationId="{00000000-0000-0000-0000-000000000000}"/>
          </ac:spMkLst>
        </pc:spChg>
        <pc:spChg chg="del">
          <ac:chgData name="DaoTaoTin" userId="fd3010ff-35da-449e-8d28-dee841f5a7ee" providerId="ADAL" clId="{B0476EE0-3B74-4B49-B5F8-CBBB592D2A75}" dt="2023-04-06T09:13:46.866" v="4939" actId="478"/>
          <ac:spMkLst>
            <pc:docMk/>
            <pc:sldMk cId="3133674176" sldId="629"/>
            <ac:spMk id="17" creationId="{00000000-0000-0000-0000-000000000000}"/>
          </ac:spMkLst>
        </pc:spChg>
        <pc:spChg chg="del">
          <ac:chgData name="DaoTaoTin" userId="fd3010ff-35da-449e-8d28-dee841f5a7ee" providerId="ADAL" clId="{B0476EE0-3B74-4B49-B5F8-CBBB592D2A75}" dt="2023-04-06T09:13:47.714" v="4940" actId="478"/>
          <ac:spMkLst>
            <pc:docMk/>
            <pc:sldMk cId="3133674176" sldId="629"/>
            <ac:spMk id="19"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20"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22" creationId="{00000000-0000-0000-0000-000000000000}"/>
          </ac:spMkLst>
        </pc:spChg>
      </pc:sldChg>
      <pc:sldChg chg="del">
        <pc:chgData name="DaoTaoTin" userId="fd3010ff-35da-449e-8d28-dee841f5a7ee" providerId="ADAL" clId="{B0476EE0-3B74-4B49-B5F8-CBBB592D2A75}" dt="2023-04-06T09:29:55.613" v="5434" actId="47"/>
        <pc:sldMkLst>
          <pc:docMk/>
          <pc:sldMk cId="1693920586" sldId="652"/>
        </pc:sldMkLst>
      </pc:sldChg>
      <pc:sldChg chg="del">
        <pc:chgData name="DaoTaoTin" userId="fd3010ff-35da-449e-8d28-dee841f5a7ee" providerId="ADAL" clId="{B0476EE0-3B74-4B49-B5F8-CBBB592D2A75}" dt="2023-04-06T09:29:55.613" v="5434" actId="47"/>
        <pc:sldMkLst>
          <pc:docMk/>
          <pc:sldMk cId="2217374435" sldId="655"/>
        </pc:sldMkLst>
      </pc:sldChg>
      <pc:sldChg chg="del">
        <pc:chgData name="DaoTaoTin" userId="fd3010ff-35da-449e-8d28-dee841f5a7ee" providerId="ADAL" clId="{B0476EE0-3B74-4B49-B5F8-CBBB592D2A75}" dt="2023-04-06T09:29:55.613" v="5434" actId="47"/>
        <pc:sldMkLst>
          <pc:docMk/>
          <pc:sldMk cId="811019665" sldId="656"/>
        </pc:sldMkLst>
      </pc:sldChg>
      <pc:sldChg chg="del">
        <pc:chgData name="DaoTaoTin" userId="fd3010ff-35da-449e-8d28-dee841f5a7ee" providerId="ADAL" clId="{B0476EE0-3B74-4B49-B5F8-CBBB592D2A75}" dt="2023-04-06T09:29:55.613" v="5434" actId="47"/>
        <pc:sldMkLst>
          <pc:docMk/>
          <pc:sldMk cId="121151204" sldId="667"/>
        </pc:sldMkLst>
      </pc:sldChg>
      <pc:sldChg chg="addSp delSp modSp mod ord">
        <pc:chgData name="DaoTaoTin" userId="fd3010ff-35da-449e-8d28-dee841f5a7ee" providerId="ADAL" clId="{B0476EE0-3B74-4B49-B5F8-CBBB592D2A75}" dt="2023-04-06T08:07:12.392" v="4348" actId="113"/>
        <pc:sldMkLst>
          <pc:docMk/>
          <pc:sldMk cId="1196774315" sldId="738"/>
        </pc:sldMkLst>
        <pc:spChg chg="mod">
          <ac:chgData name="DaoTaoTin" userId="fd3010ff-35da-449e-8d28-dee841f5a7ee" providerId="ADAL" clId="{B0476EE0-3B74-4B49-B5F8-CBBB592D2A75}" dt="2023-04-06T07:55:45.532" v="3967" actId="20577"/>
          <ac:spMkLst>
            <pc:docMk/>
            <pc:sldMk cId="1196774315" sldId="738"/>
            <ac:spMk id="2" creationId="{00000000-0000-0000-0000-000000000000}"/>
          </ac:spMkLst>
        </pc:spChg>
        <pc:spChg chg="mod">
          <ac:chgData name="DaoTaoTin" userId="fd3010ff-35da-449e-8d28-dee841f5a7ee" providerId="ADAL" clId="{B0476EE0-3B74-4B49-B5F8-CBBB592D2A75}" dt="2023-04-06T08:07:12.392" v="4348" actId="113"/>
          <ac:spMkLst>
            <pc:docMk/>
            <pc:sldMk cId="1196774315" sldId="738"/>
            <ac:spMk id="3" creationId="{00000000-0000-0000-0000-000000000000}"/>
          </ac:spMkLst>
        </pc:spChg>
        <pc:spChg chg="mod">
          <ac:chgData name="DaoTaoTin" userId="fd3010ff-35da-449e-8d28-dee841f5a7ee" providerId="ADAL" clId="{B0476EE0-3B74-4B49-B5F8-CBBB592D2A75}" dt="2023-04-06T08:04:10.217" v="4335" actId="20577"/>
          <ac:spMkLst>
            <pc:docMk/>
            <pc:sldMk cId="1196774315" sldId="738"/>
            <ac:spMk id="4" creationId="{00000000-0000-0000-0000-000000000000}"/>
          </ac:spMkLst>
        </pc:spChg>
        <pc:picChg chg="add del mod">
          <ac:chgData name="DaoTaoTin" userId="fd3010ff-35da-449e-8d28-dee841f5a7ee" providerId="ADAL" clId="{B0476EE0-3B74-4B49-B5F8-CBBB592D2A75}" dt="2023-04-06T08:05:38.827" v="4338" actId="478"/>
          <ac:picMkLst>
            <pc:docMk/>
            <pc:sldMk cId="1196774315" sldId="738"/>
            <ac:picMk id="6" creationId="{4BB96507-3164-FD39-4379-D273923550F2}"/>
          </ac:picMkLst>
        </pc:picChg>
        <pc:picChg chg="add mod">
          <ac:chgData name="DaoTaoTin" userId="fd3010ff-35da-449e-8d28-dee841f5a7ee" providerId="ADAL" clId="{B0476EE0-3B74-4B49-B5F8-CBBB592D2A75}" dt="2023-04-06T08:05:50.546" v="4343" actId="1076"/>
          <ac:picMkLst>
            <pc:docMk/>
            <pc:sldMk cId="1196774315" sldId="738"/>
            <ac:picMk id="8" creationId="{19D8B5C9-777A-A9CF-3E6B-E49EA8C45CE0}"/>
          </ac:picMkLst>
        </pc:picChg>
      </pc:sldChg>
      <pc:sldChg chg="del">
        <pc:chgData name="DaoTaoTin" userId="fd3010ff-35da-449e-8d28-dee841f5a7ee" providerId="ADAL" clId="{B0476EE0-3B74-4B49-B5F8-CBBB592D2A75}" dt="2023-04-06T09:29:55.613" v="5434" actId="47"/>
        <pc:sldMkLst>
          <pc:docMk/>
          <pc:sldMk cId="1719650353" sldId="739"/>
        </pc:sldMkLst>
      </pc:sldChg>
      <pc:sldChg chg="del">
        <pc:chgData name="DaoTaoTin" userId="fd3010ff-35da-449e-8d28-dee841f5a7ee" providerId="ADAL" clId="{B0476EE0-3B74-4B49-B5F8-CBBB592D2A75}" dt="2023-04-06T09:29:55.613" v="5434" actId="47"/>
        <pc:sldMkLst>
          <pc:docMk/>
          <pc:sldMk cId="1777288820" sldId="740"/>
        </pc:sldMkLst>
      </pc:sldChg>
      <pc:sldChg chg="del">
        <pc:chgData name="DaoTaoTin" userId="fd3010ff-35da-449e-8d28-dee841f5a7ee" providerId="ADAL" clId="{B0476EE0-3B74-4B49-B5F8-CBBB592D2A75}" dt="2023-04-06T09:29:55.613" v="5434" actId="47"/>
        <pc:sldMkLst>
          <pc:docMk/>
          <pc:sldMk cId="1738076217" sldId="746"/>
        </pc:sldMkLst>
      </pc:sldChg>
      <pc:sldChg chg="del">
        <pc:chgData name="DaoTaoTin" userId="fd3010ff-35da-449e-8d28-dee841f5a7ee" providerId="ADAL" clId="{B0476EE0-3B74-4B49-B5F8-CBBB592D2A75}" dt="2023-04-06T09:29:55.613" v="5434" actId="47"/>
        <pc:sldMkLst>
          <pc:docMk/>
          <pc:sldMk cId="959162035" sldId="753"/>
        </pc:sldMkLst>
      </pc:sldChg>
      <pc:sldChg chg="del">
        <pc:chgData name="DaoTaoTin" userId="fd3010ff-35da-449e-8d28-dee841f5a7ee" providerId="ADAL" clId="{B0476EE0-3B74-4B49-B5F8-CBBB592D2A75}" dt="2023-04-06T09:29:55.613" v="5434" actId="47"/>
        <pc:sldMkLst>
          <pc:docMk/>
          <pc:sldMk cId="1324901554" sldId="763"/>
        </pc:sldMkLst>
      </pc:sldChg>
      <pc:sldChg chg="del">
        <pc:chgData name="DaoTaoTin" userId="fd3010ff-35da-449e-8d28-dee841f5a7ee" providerId="ADAL" clId="{B0476EE0-3B74-4B49-B5F8-CBBB592D2A75}" dt="2023-04-06T09:29:55.613" v="5434" actId="47"/>
        <pc:sldMkLst>
          <pc:docMk/>
          <pc:sldMk cId="1256772878" sldId="764"/>
        </pc:sldMkLst>
      </pc:sldChg>
      <pc:sldChg chg="addSp delSp modSp mod">
        <pc:chgData name="DaoTaoTin" userId="fd3010ff-35da-449e-8d28-dee841f5a7ee" providerId="ADAL" clId="{B0476EE0-3B74-4B49-B5F8-CBBB592D2A75}" dt="2023-04-06T03:04:02.040" v="1315" actId="2711"/>
        <pc:sldMkLst>
          <pc:docMk/>
          <pc:sldMk cId="3298145644" sldId="767"/>
        </pc:sldMkLst>
        <pc:spChg chg="mod">
          <ac:chgData name="DaoTaoTin" userId="fd3010ff-35da-449e-8d28-dee841f5a7ee" providerId="ADAL" clId="{B0476EE0-3B74-4B49-B5F8-CBBB592D2A75}" dt="2023-04-06T03:04:02.040" v="1315" actId="2711"/>
          <ac:spMkLst>
            <pc:docMk/>
            <pc:sldMk cId="3298145644" sldId="767"/>
            <ac:spMk id="12" creationId="{00000000-0000-0000-0000-000000000000}"/>
          </ac:spMkLst>
        </pc:spChg>
        <pc:spChg chg="mod">
          <ac:chgData name="DaoTaoTin" userId="fd3010ff-35da-449e-8d28-dee841f5a7ee" providerId="ADAL" clId="{B0476EE0-3B74-4B49-B5F8-CBBB592D2A75}" dt="2023-04-06T02:59:57.602" v="1309" actId="2711"/>
          <ac:spMkLst>
            <pc:docMk/>
            <pc:sldMk cId="3298145644" sldId="767"/>
            <ac:spMk id="19" creationId="{00000000-0000-0000-0000-000000000000}"/>
          </ac:spMkLst>
        </pc:spChg>
        <pc:spChg chg="del">
          <ac:chgData name="DaoTaoTin" userId="fd3010ff-35da-449e-8d28-dee841f5a7ee" providerId="ADAL" clId="{B0476EE0-3B74-4B49-B5F8-CBBB592D2A75}" dt="2023-04-06T02:31:12.427" v="18" actId="478"/>
          <ac:spMkLst>
            <pc:docMk/>
            <pc:sldMk cId="3298145644" sldId="767"/>
            <ac:spMk id="21" creationId="{00000000-0000-0000-0000-000000000000}"/>
          </ac:spMkLst>
        </pc:spChg>
        <pc:grpChg chg="del mod">
          <ac:chgData name="DaoTaoTin" userId="fd3010ff-35da-449e-8d28-dee841f5a7ee" providerId="ADAL" clId="{B0476EE0-3B74-4B49-B5F8-CBBB592D2A75}" dt="2023-04-06T02:31:09.973" v="17" actId="478"/>
          <ac:grpSpMkLst>
            <pc:docMk/>
            <pc:sldMk cId="3298145644" sldId="767"/>
            <ac:grpSpMk id="3" creationId="{00000000-0000-0000-0000-000000000000}"/>
          </ac:grpSpMkLst>
        </pc:grpChg>
        <pc:picChg chg="add mod ord">
          <ac:chgData name="DaoTaoTin" userId="fd3010ff-35da-449e-8d28-dee841f5a7ee" providerId="ADAL" clId="{B0476EE0-3B74-4B49-B5F8-CBBB592D2A75}" dt="2023-04-06T02:31:22.262" v="19" actId="1076"/>
          <ac:picMkLst>
            <pc:docMk/>
            <pc:sldMk cId="3298145644" sldId="767"/>
            <ac:picMk id="6" creationId="{4AFE36A6-4185-0858-5994-439169C51ABC}"/>
          </ac:picMkLst>
        </pc:picChg>
        <pc:picChg chg="add del mod">
          <ac:chgData name="DaoTaoTin" userId="fd3010ff-35da-449e-8d28-dee841f5a7ee" providerId="ADAL" clId="{B0476EE0-3B74-4B49-B5F8-CBBB592D2A75}" dt="2023-04-06T02:34:06.300" v="112" actId="478"/>
          <ac:picMkLst>
            <pc:docMk/>
            <pc:sldMk cId="3298145644" sldId="767"/>
            <ac:picMk id="8" creationId="{95B7CFAA-9B82-F24E-8FAA-8E1880748710}"/>
          </ac:picMkLst>
        </pc:picChg>
        <pc:picChg chg="add del mod">
          <ac:chgData name="DaoTaoTin" userId="fd3010ff-35da-449e-8d28-dee841f5a7ee" providerId="ADAL" clId="{B0476EE0-3B74-4B49-B5F8-CBBB592D2A75}" dt="2023-04-06T02:34:09.476" v="116" actId="478"/>
          <ac:picMkLst>
            <pc:docMk/>
            <pc:sldMk cId="3298145644" sldId="767"/>
            <ac:picMk id="10" creationId="{64072FFE-C529-C0B5-93B6-7E3C3E04F695}"/>
          </ac:picMkLst>
        </pc:picChg>
        <pc:picChg chg="add del mod">
          <ac:chgData name="DaoTaoTin" userId="fd3010ff-35da-449e-8d28-dee841f5a7ee" providerId="ADAL" clId="{B0476EE0-3B74-4B49-B5F8-CBBB592D2A75}" dt="2023-04-06T02:34:12.759" v="120" actId="478"/>
          <ac:picMkLst>
            <pc:docMk/>
            <pc:sldMk cId="3298145644" sldId="767"/>
            <ac:picMk id="14" creationId="{8D6EA7F5-BBEF-4B14-D79E-0D76E35DF70C}"/>
          </ac:picMkLst>
        </pc:picChg>
      </pc:sldChg>
      <pc:sldChg chg="addSp delSp modSp mod modNotesTx">
        <pc:chgData name="DaoTaoTin" userId="fd3010ff-35da-449e-8d28-dee841f5a7ee" providerId="ADAL" clId="{B0476EE0-3B74-4B49-B5F8-CBBB592D2A75}" dt="2023-04-06T03:40:06.427" v="2273" actId="2711"/>
        <pc:sldMkLst>
          <pc:docMk/>
          <pc:sldMk cId="3175501839" sldId="770"/>
        </pc:sldMkLst>
        <pc:spChg chg="add del">
          <ac:chgData name="DaoTaoTin" userId="fd3010ff-35da-449e-8d28-dee841f5a7ee" providerId="ADAL" clId="{B0476EE0-3B74-4B49-B5F8-CBBB592D2A75}" dt="2023-04-06T03:33:32.630" v="2149" actId="478"/>
          <ac:spMkLst>
            <pc:docMk/>
            <pc:sldMk cId="3175501839" sldId="770"/>
            <ac:spMk id="2" creationId="{00000000-0000-0000-0000-000000000000}"/>
          </ac:spMkLst>
        </pc:spChg>
        <pc:spChg chg="mod">
          <ac:chgData name="DaoTaoTin" userId="fd3010ff-35da-449e-8d28-dee841f5a7ee" providerId="ADAL" clId="{B0476EE0-3B74-4B49-B5F8-CBBB592D2A75}" dt="2023-04-06T03:40:06.427" v="2273" actId="2711"/>
          <ac:spMkLst>
            <pc:docMk/>
            <pc:sldMk cId="3175501839" sldId="770"/>
            <ac:spMk id="7" creationId="{00000000-0000-0000-0000-000000000000}"/>
          </ac:spMkLst>
        </pc:spChg>
        <pc:spChg chg="mod">
          <ac:chgData name="DaoTaoTin" userId="fd3010ff-35da-449e-8d28-dee841f5a7ee" providerId="ADAL" clId="{B0476EE0-3B74-4B49-B5F8-CBBB592D2A75}" dt="2023-04-06T03:21:32.248" v="1493" actId="20577"/>
          <ac:spMkLst>
            <pc:docMk/>
            <pc:sldMk cId="3175501839" sldId="770"/>
            <ac:spMk id="8" creationId="{00000000-0000-0000-0000-000000000000}"/>
          </ac:spMkLst>
        </pc:spChg>
        <pc:spChg chg="del">
          <ac:chgData name="DaoTaoTin" userId="fd3010ff-35da-449e-8d28-dee841f5a7ee" providerId="ADAL" clId="{B0476EE0-3B74-4B49-B5F8-CBBB592D2A75}" dt="2023-04-06T03:26:56.291" v="2141" actId="931"/>
          <ac:spMkLst>
            <pc:docMk/>
            <pc:sldMk cId="3175501839" sldId="770"/>
            <ac:spMk id="9" creationId="{00000000-0000-0000-0000-000000000000}"/>
          </ac:spMkLst>
        </pc:spChg>
        <pc:spChg chg="mod">
          <ac:chgData name="DaoTaoTin" userId="fd3010ff-35da-449e-8d28-dee841f5a7ee" providerId="ADAL" clId="{B0476EE0-3B74-4B49-B5F8-CBBB592D2A75}" dt="2023-04-06T03:40:06.427" v="2273" actId="2711"/>
          <ac:spMkLst>
            <pc:docMk/>
            <pc:sldMk cId="3175501839" sldId="770"/>
            <ac:spMk id="10" creationId="{00000000-0000-0000-0000-000000000000}"/>
          </ac:spMkLst>
        </pc:spChg>
        <pc:picChg chg="add mod">
          <ac:chgData name="DaoTaoTin" userId="fd3010ff-35da-449e-8d28-dee841f5a7ee" providerId="ADAL" clId="{B0476EE0-3B74-4B49-B5F8-CBBB592D2A75}" dt="2023-04-06T03:33:28.836" v="2148" actId="14826"/>
          <ac:picMkLst>
            <pc:docMk/>
            <pc:sldMk cId="3175501839" sldId="770"/>
            <ac:picMk id="4" creationId="{319749F7-2554-041F-26DC-46C5A4A29D51}"/>
          </ac:picMkLst>
        </pc:picChg>
        <pc:picChg chg="add del mod">
          <ac:chgData name="DaoTaoTin" userId="fd3010ff-35da-449e-8d28-dee841f5a7ee" providerId="ADAL" clId="{B0476EE0-3B74-4B49-B5F8-CBBB592D2A75}" dt="2023-04-06T03:28:06.591" v="2143" actId="931"/>
          <ac:picMkLst>
            <pc:docMk/>
            <pc:sldMk cId="3175501839" sldId="770"/>
            <ac:picMk id="11" creationId="{2E89040E-B7D1-DFD1-ED1B-3F053D4C4424}"/>
          </ac:picMkLst>
        </pc:picChg>
        <pc:picChg chg="add del mod">
          <ac:chgData name="DaoTaoTin" userId="fd3010ff-35da-449e-8d28-dee841f5a7ee" providerId="ADAL" clId="{B0476EE0-3B74-4B49-B5F8-CBBB592D2A75}" dt="2023-04-06T03:28:21.296" v="2145" actId="931"/>
          <ac:picMkLst>
            <pc:docMk/>
            <pc:sldMk cId="3175501839" sldId="770"/>
            <ac:picMk id="22" creationId="{AD55B2CB-BA58-F63C-4094-5ECF8E210447}"/>
          </ac:picMkLst>
        </pc:picChg>
      </pc:sldChg>
      <pc:sldChg chg="del">
        <pc:chgData name="DaoTaoTin" userId="fd3010ff-35da-449e-8d28-dee841f5a7ee" providerId="ADAL" clId="{B0476EE0-3B74-4B49-B5F8-CBBB592D2A75}" dt="2023-04-06T09:29:55.613" v="5434" actId="47"/>
        <pc:sldMkLst>
          <pc:docMk/>
          <pc:sldMk cId="2608281750" sldId="773"/>
        </pc:sldMkLst>
      </pc:sldChg>
      <pc:sldChg chg="del">
        <pc:chgData name="DaoTaoTin" userId="fd3010ff-35da-449e-8d28-dee841f5a7ee" providerId="ADAL" clId="{B0476EE0-3B74-4B49-B5F8-CBBB592D2A75}" dt="2023-04-06T09:29:55.613" v="5434" actId="47"/>
        <pc:sldMkLst>
          <pc:docMk/>
          <pc:sldMk cId="684000518" sldId="774"/>
        </pc:sldMkLst>
      </pc:sldChg>
      <pc:sldChg chg="del">
        <pc:chgData name="DaoTaoTin" userId="fd3010ff-35da-449e-8d28-dee841f5a7ee" providerId="ADAL" clId="{B0476EE0-3B74-4B49-B5F8-CBBB592D2A75}" dt="2023-04-06T09:29:55.613" v="5434" actId="47"/>
        <pc:sldMkLst>
          <pc:docMk/>
          <pc:sldMk cId="3553490753" sldId="775"/>
        </pc:sldMkLst>
      </pc:sldChg>
      <pc:sldChg chg="del">
        <pc:chgData name="DaoTaoTin" userId="fd3010ff-35da-449e-8d28-dee841f5a7ee" providerId="ADAL" clId="{B0476EE0-3B74-4B49-B5F8-CBBB592D2A75}" dt="2023-04-06T09:29:55.613" v="5434" actId="47"/>
        <pc:sldMkLst>
          <pc:docMk/>
          <pc:sldMk cId="3481504281" sldId="776"/>
        </pc:sldMkLst>
      </pc:sldChg>
      <pc:sldChg chg="del">
        <pc:chgData name="DaoTaoTin" userId="fd3010ff-35da-449e-8d28-dee841f5a7ee" providerId="ADAL" clId="{B0476EE0-3B74-4B49-B5F8-CBBB592D2A75}" dt="2023-04-06T09:29:55.613" v="5434" actId="47"/>
        <pc:sldMkLst>
          <pc:docMk/>
          <pc:sldMk cId="849863556" sldId="777"/>
        </pc:sldMkLst>
      </pc:sldChg>
      <pc:sldChg chg="del">
        <pc:chgData name="DaoTaoTin" userId="fd3010ff-35da-449e-8d28-dee841f5a7ee" providerId="ADAL" clId="{B0476EE0-3B74-4B49-B5F8-CBBB592D2A75}" dt="2023-04-06T02:56:49.117" v="1306" actId="47"/>
        <pc:sldMkLst>
          <pc:docMk/>
          <pc:sldMk cId="1097334421" sldId="778"/>
        </pc:sldMkLst>
      </pc:sldChg>
      <pc:sldChg chg="addSp delSp modSp mod">
        <pc:chgData name="DaoTaoTin" userId="fd3010ff-35da-449e-8d28-dee841f5a7ee" providerId="ADAL" clId="{B0476EE0-3B74-4B49-B5F8-CBBB592D2A75}" dt="2023-04-07T03:15:44.051" v="6255" actId="114"/>
        <pc:sldMkLst>
          <pc:docMk/>
          <pc:sldMk cId="1820464913" sldId="779"/>
        </pc:sldMkLst>
        <pc:spChg chg="add del">
          <ac:chgData name="DaoTaoTin" userId="fd3010ff-35da-449e-8d28-dee841f5a7ee" providerId="ADAL" clId="{B0476EE0-3B74-4B49-B5F8-CBBB592D2A75}" dt="2023-04-06T04:02:16.687" v="2612" actId="478"/>
          <ac:spMkLst>
            <pc:docMk/>
            <pc:sldMk cId="1820464913" sldId="779"/>
            <ac:spMk id="2" creationId="{00000000-0000-0000-0000-000000000000}"/>
          </ac:spMkLst>
        </pc:spChg>
        <pc:spChg chg="add mod">
          <ac:chgData name="DaoTaoTin" userId="fd3010ff-35da-449e-8d28-dee841f5a7ee" providerId="ADAL" clId="{B0476EE0-3B74-4B49-B5F8-CBBB592D2A75}" dt="2023-04-06T04:06:16.743" v="2705"/>
          <ac:spMkLst>
            <pc:docMk/>
            <pc:sldMk cId="1820464913" sldId="779"/>
            <ac:spMk id="7" creationId="{7CF3AFCE-CD5E-F86F-8B48-C23F2AABF797}"/>
          </ac:spMkLst>
        </pc:spChg>
        <pc:spChg chg="add mod">
          <ac:chgData name="DaoTaoTin" userId="fd3010ff-35da-449e-8d28-dee841f5a7ee" providerId="ADAL" clId="{B0476EE0-3B74-4B49-B5F8-CBBB592D2A75}" dt="2023-04-06T04:06:09.486" v="2703"/>
          <ac:spMkLst>
            <pc:docMk/>
            <pc:sldMk cId="1820464913" sldId="779"/>
            <ac:spMk id="8" creationId="{99FF1BD1-EF7E-1639-EE5F-14F450B46B58}"/>
          </ac:spMkLst>
        </pc:spChg>
        <pc:spChg chg="add mod">
          <ac:chgData name="DaoTaoTin" userId="fd3010ff-35da-449e-8d28-dee841f5a7ee" providerId="ADAL" clId="{B0476EE0-3B74-4B49-B5F8-CBBB592D2A75}" dt="2023-04-06T04:06:05.719" v="2702" actId="1038"/>
          <ac:spMkLst>
            <pc:docMk/>
            <pc:sldMk cId="1820464913" sldId="779"/>
            <ac:spMk id="9" creationId="{BEB3DC7F-0DEA-BC53-4FFD-A5584DCA9FB3}"/>
          </ac:spMkLst>
        </pc:spChg>
        <pc:spChg chg="mod">
          <ac:chgData name="DaoTaoTin" userId="fd3010ff-35da-449e-8d28-dee841f5a7ee" providerId="ADAL" clId="{B0476EE0-3B74-4B49-B5F8-CBBB592D2A75}" dt="2023-04-06T03:50:05.814" v="2516"/>
          <ac:spMkLst>
            <pc:docMk/>
            <pc:sldMk cId="1820464913" sldId="779"/>
            <ac:spMk id="10" creationId="{00000000-0000-0000-0000-000000000000}"/>
          </ac:spMkLst>
        </pc:spChg>
        <pc:spChg chg="mod">
          <ac:chgData name="DaoTaoTin" userId="fd3010ff-35da-449e-8d28-dee841f5a7ee" providerId="ADAL" clId="{B0476EE0-3B74-4B49-B5F8-CBBB592D2A75}" dt="2023-04-07T03:15:44.051" v="6255" actId="114"/>
          <ac:spMkLst>
            <pc:docMk/>
            <pc:sldMk cId="1820464913" sldId="779"/>
            <ac:spMk id="11" creationId="{00000000-0000-0000-0000-000000000000}"/>
          </ac:spMkLst>
        </pc:spChg>
        <pc:spChg chg="mod">
          <ac:chgData name="DaoTaoTin" userId="fd3010ff-35da-449e-8d28-dee841f5a7ee" providerId="ADAL" clId="{B0476EE0-3B74-4B49-B5F8-CBBB592D2A75}" dt="2023-04-06T03:49:37.447" v="2509" actId="20577"/>
          <ac:spMkLst>
            <pc:docMk/>
            <pc:sldMk cId="1820464913" sldId="779"/>
            <ac:spMk id="17" creationId="{00000000-0000-0000-0000-000000000000}"/>
          </ac:spMkLst>
        </pc:spChg>
        <pc:picChg chg="add del mod">
          <ac:chgData name="DaoTaoTin" userId="fd3010ff-35da-449e-8d28-dee841f5a7ee" providerId="ADAL" clId="{B0476EE0-3B74-4B49-B5F8-CBBB592D2A75}" dt="2023-04-06T04:02:04.191" v="2609" actId="931"/>
          <ac:picMkLst>
            <pc:docMk/>
            <pc:sldMk cId="1820464913" sldId="779"/>
            <ac:picMk id="4" creationId="{EA8EBEF5-7655-9407-A76E-076819C99B35}"/>
          </ac:picMkLst>
        </pc:picChg>
        <pc:picChg chg="add del mod">
          <ac:chgData name="DaoTaoTin" userId="fd3010ff-35da-449e-8d28-dee841f5a7ee" providerId="ADAL" clId="{B0476EE0-3B74-4B49-B5F8-CBBB592D2A75}" dt="2023-04-06T04:02:14.178" v="2611" actId="931"/>
          <ac:picMkLst>
            <pc:docMk/>
            <pc:sldMk cId="1820464913" sldId="779"/>
            <ac:picMk id="6" creationId="{83E0F19E-962F-7894-3C32-20A31CF288B6}"/>
          </ac:picMkLst>
        </pc:picChg>
      </pc:sldChg>
      <pc:sldChg chg="addSp delSp modSp mod">
        <pc:chgData name="DaoTaoTin" userId="fd3010ff-35da-449e-8d28-dee841f5a7ee" providerId="ADAL" clId="{B0476EE0-3B74-4B49-B5F8-CBBB592D2A75}" dt="2023-04-06T03:14:57.345" v="1412"/>
        <pc:sldMkLst>
          <pc:docMk/>
          <pc:sldMk cId="3589110328" sldId="780"/>
        </pc:sldMkLst>
        <pc:spChg chg="del">
          <ac:chgData name="DaoTaoTin" userId="fd3010ff-35da-449e-8d28-dee841f5a7ee" providerId="ADAL" clId="{B0476EE0-3B74-4B49-B5F8-CBBB592D2A75}" dt="2023-04-06T02:45:38.487" v="637" actId="478"/>
          <ac:spMkLst>
            <pc:docMk/>
            <pc:sldMk cId="3589110328" sldId="780"/>
            <ac:spMk id="2" creationId="{00000000-0000-0000-0000-000000000000}"/>
          </ac:spMkLst>
        </pc:spChg>
        <pc:spChg chg="add del">
          <ac:chgData name="DaoTaoTin" userId="fd3010ff-35da-449e-8d28-dee841f5a7ee" providerId="ADAL" clId="{B0476EE0-3B74-4B49-B5F8-CBBB592D2A75}" dt="2023-04-06T03:09:20.895" v="1330" actId="478"/>
          <ac:spMkLst>
            <pc:docMk/>
            <pc:sldMk cId="3589110328" sldId="780"/>
            <ac:spMk id="3" creationId="{33E47779-E5EE-5C1A-B5DB-284B7158AD39}"/>
          </ac:spMkLst>
        </pc:spChg>
        <pc:spChg chg="add mod">
          <ac:chgData name="DaoTaoTin" userId="fd3010ff-35da-449e-8d28-dee841f5a7ee" providerId="ADAL" clId="{B0476EE0-3B74-4B49-B5F8-CBBB592D2A75}" dt="2023-04-06T03:14:40.831" v="1395" actId="20577"/>
          <ac:spMkLst>
            <pc:docMk/>
            <pc:sldMk cId="3589110328" sldId="780"/>
            <ac:spMk id="7" creationId="{D8494DA4-0704-F3CE-2274-A3DCF71FC8D1}"/>
          </ac:spMkLst>
        </pc:spChg>
        <pc:spChg chg="add mod">
          <ac:chgData name="DaoTaoTin" userId="fd3010ff-35da-449e-8d28-dee841f5a7ee" providerId="ADAL" clId="{B0476EE0-3B74-4B49-B5F8-CBBB592D2A75}" dt="2023-04-06T03:14:43.613" v="1402"/>
          <ac:spMkLst>
            <pc:docMk/>
            <pc:sldMk cId="3589110328" sldId="780"/>
            <ac:spMk id="9" creationId="{06D62D98-EADF-464F-71FA-4894C64E792C}"/>
          </ac:spMkLst>
        </pc:spChg>
        <pc:spChg chg="mod">
          <ac:chgData name="DaoTaoTin" userId="fd3010ff-35da-449e-8d28-dee841f5a7ee" providerId="ADAL" clId="{B0476EE0-3B74-4B49-B5F8-CBBB592D2A75}" dt="2023-04-06T03:12:12.370" v="1360" actId="1076"/>
          <ac:spMkLst>
            <pc:docMk/>
            <pc:sldMk cId="3589110328" sldId="780"/>
            <ac:spMk id="11" creationId="{00000000-0000-0000-0000-000000000000}"/>
          </ac:spMkLst>
        </pc:spChg>
        <pc:spChg chg="add mod">
          <ac:chgData name="DaoTaoTin" userId="fd3010ff-35da-449e-8d28-dee841f5a7ee" providerId="ADAL" clId="{B0476EE0-3B74-4B49-B5F8-CBBB592D2A75}" dt="2023-04-06T03:14:57.345" v="1412"/>
          <ac:spMkLst>
            <pc:docMk/>
            <pc:sldMk cId="3589110328" sldId="780"/>
            <ac:spMk id="13" creationId="{0DC43BEB-C6EF-4CA9-A4DE-F1AF72668783}"/>
          </ac:spMkLst>
        </pc:spChg>
        <pc:spChg chg="mod">
          <ac:chgData name="DaoTaoTin" userId="fd3010ff-35da-449e-8d28-dee841f5a7ee" providerId="ADAL" clId="{B0476EE0-3B74-4B49-B5F8-CBBB592D2A75}" dt="2023-04-06T03:05:05.902" v="1316" actId="2711"/>
          <ac:spMkLst>
            <pc:docMk/>
            <pc:sldMk cId="3589110328" sldId="780"/>
            <ac:spMk id="14" creationId="{00000000-0000-0000-0000-000000000000}"/>
          </ac:spMkLst>
        </pc:spChg>
        <pc:spChg chg="mod">
          <ac:chgData name="DaoTaoTin" userId="fd3010ff-35da-449e-8d28-dee841f5a7ee" providerId="ADAL" clId="{B0476EE0-3B74-4B49-B5F8-CBBB592D2A75}" dt="2023-04-06T03:05:17.381" v="1317" actId="2711"/>
          <ac:spMkLst>
            <pc:docMk/>
            <pc:sldMk cId="3589110328" sldId="780"/>
            <ac:spMk id="16" creationId="{00000000-0000-0000-0000-000000000000}"/>
          </ac:spMkLst>
        </pc:spChg>
        <pc:spChg chg="mod">
          <ac:chgData name="DaoTaoTin" userId="fd3010ff-35da-449e-8d28-dee841f5a7ee" providerId="ADAL" clId="{B0476EE0-3B74-4B49-B5F8-CBBB592D2A75}" dt="2023-04-06T03:05:17.381" v="1317" actId="2711"/>
          <ac:spMkLst>
            <pc:docMk/>
            <pc:sldMk cId="3589110328" sldId="780"/>
            <ac:spMk id="17" creationId="{00000000-0000-0000-0000-000000000000}"/>
          </ac:spMkLst>
        </pc:spChg>
        <pc:spChg chg="mod">
          <ac:chgData name="DaoTaoTin" userId="fd3010ff-35da-449e-8d28-dee841f5a7ee" providerId="ADAL" clId="{B0476EE0-3B74-4B49-B5F8-CBBB592D2A75}" dt="2023-04-06T03:13:37.361" v="1375" actId="121"/>
          <ac:spMkLst>
            <pc:docMk/>
            <pc:sldMk cId="3589110328" sldId="780"/>
            <ac:spMk id="18" creationId="{00000000-0000-0000-0000-000000000000}"/>
          </ac:spMkLst>
        </pc:spChg>
        <pc:spChg chg="mod">
          <ac:chgData name="DaoTaoTin" userId="fd3010ff-35da-449e-8d28-dee841f5a7ee" providerId="ADAL" clId="{B0476EE0-3B74-4B49-B5F8-CBBB592D2A75}" dt="2023-04-06T03:13:37.361" v="1375" actId="121"/>
          <ac:spMkLst>
            <pc:docMk/>
            <pc:sldMk cId="3589110328" sldId="780"/>
            <ac:spMk id="20" creationId="{00000000-0000-0000-0000-000000000000}"/>
          </ac:spMkLst>
        </pc:spChg>
        <pc:spChg chg="mod">
          <ac:chgData name="DaoTaoTin" userId="fd3010ff-35da-449e-8d28-dee841f5a7ee" providerId="ADAL" clId="{B0476EE0-3B74-4B49-B5F8-CBBB592D2A75}" dt="2023-04-06T03:13:28.079" v="1372" actId="255"/>
          <ac:spMkLst>
            <pc:docMk/>
            <pc:sldMk cId="3589110328" sldId="780"/>
            <ac:spMk id="22" creationId="{00000000-0000-0000-0000-000000000000}"/>
          </ac:spMkLst>
        </pc:spChg>
        <pc:picChg chg="add mod">
          <ac:chgData name="DaoTaoTin" userId="fd3010ff-35da-449e-8d28-dee841f5a7ee" providerId="ADAL" clId="{B0476EE0-3B74-4B49-B5F8-CBBB592D2A75}" dt="2023-04-06T03:13:14.055" v="1371" actId="1076"/>
          <ac:picMkLst>
            <pc:docMk/>
            <pc:sldMk cId="3589110328" sldId="780"/>
            <ac:picMk id="6" creationId="{ED7F9B28-81BB-C59F-934C-0AE68FD273D1}"/>
          </ac:picMkLst>
        </pc:picChg>
        <pc:picChg chg="add mod">
          <ac:chgData name="DaoTaoTin" userId="fd3010ff-35da-449e-8d28-dee841f5a7ee" providerId="ADAL" clId="{B0476EE0-3B74-4B49-B5F8-CBBB592D2A75}" dt="2023-04-06T03:13:53.046" v="1377" actId="1076"/>
          <ac:picMkLst>
            <pc:docMk/>
            <pc:sldMk cId="3589110328" sldId="780"/>
            <ac:picMk id="8" creationId="{ECB8524A-65D2-0F5C-77B2-72029D459164}"/>
          </ac:picMkLst>
        </pc:picChg>
        <pc:picChg chg="add mod">
          <ac:chgData name="DaoTaoTin" userId="fd3010ff-35da-449e-8d28-dee841f5a7ee" providerId="ADAL" clId="{B0476EE0-3B74-4B49-B5F8-CBBB592D2A75}" dt="2023-04-06T03:14:51.950" v="1405" actId="1076"/>
          <ac:picMkLst>
            <pc:docMk/>
            <pc:sldMk cId="3589110328" sldId="780"/>
            <ac:picMk id="10" creationId="{193418A8-F734-2B98-296D-7E8107B44051}"/>
          </ac:picMkLst>
        </pc:picChg>
      </pc:sldChg>
      <pc:sldChg chg="addSp delSp modSp mod">
        <pc:chgData name="DaoTaoTin" userId="fd3010ff-35da-449e-8d28-dee841f5a7ee" providerId="ADAL" clId="{B0476EE0-3B74-4B49-B5F8-CBBB592D2A75}" dt="2023-04-06T03:07:43.369" v="1328" actId="255"/>
        <pc:sldMkLst>
          <pc:docMk/>
          <pc:sldMk cId="3233215888" sldId="781"/>
        </pc:sldMkLst>
        <pc:spChg chg="del">
          <ac:chgData name="DaoTaoTin" userId="fd3010ff-35da-449e-8d28-dee841f5a7ee" providerId="ADAL" clId="{B0476EE0-3B74-4B49-B5F8-CBBB592D2A75}" dt="2023-04-06T02:36:06.413" v="121" actId="478"/>
          <ac:spMkLst>
            <pc:docMk/>
            <pc:sldMk cId="3233215888" sldId="781"/>
            <ac:spMk id="2" creationId="{00000000-0000-0000-0000-000000000000}"/>
          </ac:spMkLst>
        </pc:spChg>
        <pc:spChg chg="mod">
          <ac:chgData name="DaoTaoTin" userId="fd3010ff-35da-449e-8d28-dee841f5a7ee" providerId="ADAL" clId="{B0476EE0-3B74-4B49-B5F8-CBBB592D2A75}" dt="2023-04-06T03:00:40.342" v="1313" actId="2711"/>
          <ac:spMkLst>
            <pc:docMk/>
            <pc:sldMk cId="3233215888" sldId="781"/>
            <ac:spMk id="4" creationId="{00000000-0000-0000-0000-000000000000}"/>
          </ac:spMkLst>
        </pc:spChg>
        <pc:spChg chg="add del">
          <ac:chgData name="DaoTaoTin" userId="fd3010ff-35da-449e-8d28-dee841f5a7ee" providerId="ADAL" clId="{B0476EE0-3B74-4B49-B5F8-CBBB592D2A75}" dt="2023-04-06T02:39:56.258" v="527" actId="22"/>
          <ac:spMkLst>
            <pc:docMk/>
            <pc:sldMk cId="3233215888" sldId="781"/>
            <ac:spMk id="5" creationId="{B52F1643-1096-A5C4-AFCA-3CE749ACE973}"/>
          </ac:spMkLst>
        </pc:spChg>
        <pc:spChg chg="mod">
          <ac:chgData name="DaoTaoTin" userId="fd3010ff-35da-449e-8d28-dee841f5a7ee" providerId="ADAL" clId="{B0476EE0-3B74-4B49-B5F8-CBBB592D2A75}" dt="2023-04-06T03:00:40.342" v="1313" actId="2711"/>
          <ac:spMkLst>
            <pc:docMk/>
            <pc:sldMk cId="3233215888" sldId="781"/>
            <ac:spMk id="11" creationId="{00000000-0000-0000-0000-000000000000}"/>
          </ac:spMkLst>
        </pc:spChg>
        <pc:spChg chg="mod">
          <ac:chgData name="DaoTaoTin" userId="fd3010ff-35da-449e-8d28-dee841f5a7ee" providerId="ADAL" clId="{B0476EE0-3B74-4B49-B5F8-CBBB592D2A75}" dt="2023-04-06T03:07:23.482" v="1323" actId="255"/>
          <ac:spMkLst>
            <pc:docMk/>
            <pc:sldMk cId="3233215888" sldId="781"/>
            <ac:spMk id="12" creationId="{00000000-0000-0000-0000-000000000000}"/>
          </ac:spMkLst>
        </pc:spChg>
        <pc:spChg chg="mod">
          <ac:chgData name="DaoTaoTin" userId="fd3010ff-35da-449e-8d28-dee841f5a7ee" providerId="ADAL" clId="{B0476EE0-3B74-4B49-B5F8-CBBB592D2A75}" dt="2023-04-06T03:07:40.152" v="1327" actId="255"/>
          <ac:spMkLst>
            <pc:docMk/>
            <pc:sldMk cId="3233215888" sldId="781"/>
            <ac:spMk id="14" creationId="{00000000-0000-0000-0000-000000000000}"/>
          </ac:spMkLst>
        </pc:spChg>
        <pc:spChg chg="mod">
          <ac:chgData name="DaoTaoTin" userId="fd3010ff-35da-449e-8d28-dee841f5a7ee" providerId="ADAL" clId="{B0476EE0-3B74-4B49-B5F8-CBBB592D2A75}" dt="2023-04-06T03:07:43.369" v="1328" actId="255"/>
          <ac:spMkLst>
            <pc:docMk/>
            <pc:sldMk cId="3233215888" sldId="781"/>
            <ac:spMk id="16" creationId="{00000000-0000-0000-0000-000000000000}"/>
          </ac:spMkLst>
        </pc:spChg>
        <pc:spChg chg="mod">
          <ac:chgData name="DaoTaoTin" userId="fd3010ff-35da-449e-8d28-dee841f5a7ee" providerId="ADAL" clId="{B0476EE0-3B74-4B49-B5F8-CBBB592D2A75}" dt="2023-04-06T03:00:40.342" v="1313" actId="2711"/>
          <ac:spMkLst>
            <pc:docMk/>
            <pc:sldMk cId="3233215888" sldId="781"/>
            <ac:spMk id="18" creationId="{00000000-0000-0000-0000-000000000000}"/>
          </ac:spMkLst>
        </pc:spChg>
        <pc:spChg chg="mod">
          <ac:chgData name="DaoTaoTin" userId="fd3010ff-35da-449e-8d28-dee841f5a7ee" providerId="ADAL" clId="{B0476EE0-3B74-4B49-B5F8-CBBB592D2A75}" dt="2023-04-06T03:00:40.342" v="1313" actId="2711"/>
          <ac:spMkLst>
            <pc:docMk/>
            <pc:sldMk cId="3233215888" sldId="781"/>
            <ac:spMk id="19" creationId="{00000000-0000-0000-0000-000000000000}"/>
          </ac:spMkLst>
        </pc:spChg>
        <pc:spChg chg="mod">
          <ac:chgData name="DaoTaoTin" userId="fd3010ff-35da-449e-8d28-dee841f5a7ee" providerId="ADAL" clId="{B0476EE0-3B74-4B49-B5F8-CBBB592D2A75}" dt="2023-04-06T03:00:40.342" v="1313" actId="2711"/>
          <ac:spMkLst>
            <pc:docMk/>
            <pc:sldMk cId="3233215888" sldId="781"/>
            <ac:spMk id="20" creationId="{00000000-0000-0000-0000-000000000000}"/>
          </ac:spMkLst>
        </pc:spChg>
        <pc:picChg chg="add del mod">
          <ac:chgData name="DaoTaoTin" userId="fd3010ff-35da-449e-8d28-dee841f5a7ee" providerId="ADAL" clId="{B0476EE0-3B74-4B49-B5F8-CBBB592D2A75}" dt="2023-04-06T02:43:17.511" v="608" actId="478"/>
          <ac:picMkLst>
            <pc:docMk/>
            <pc:sldMk cId="3233215888" sldId="781"/>
            <ac:picMk id="7" creationId="{0E51CCCD-6493-C2E7-D573-CAD7D2EC76F4}"/>
          </ac:picMkLst>
        </pc:picChg>
      </pc:sldChg>
      <pc:sldChg chg="del">
        <pc:chgData name="DaoTaoTin" userId="fd3010ff-35da-449e-8d28-dee841f5a7ee" providerId="ADAL" clId="{B0476EE0-3B74-4B49-B5F8-CBBB592D2A75}" dt="2023-04-06T09:29:55.613" v="5434" actId="47"/>
        <pc:sldMkLst>
          <pc:docMk/>
          <pc:sldMk cId="701839111" sldId="782"/>
        </pc:sldMkLst>
      </pc:sldChg>
      <pc:sldChg chg="addSp delSp modSp mod">
        <pc:chgData name="DaoTaoTin" userId="fd3010ff-35da-449e-8d28-dee841f5a7ee" providerId="ADAL" clId="{B0476EE0-3B74-4B49-B5F8-CBBB592D2A75}" dt="2023-04-06T09:33:58.167" v="5501" actId="122"/>
        <pc:sldMkLst>
          <pc:docMk/>
          <pc:sldMk cId="3801833903" sldId="783"/>
        </pc:sldMkLst>
        <pc:spChg chg="add del">
          <ac:chgData name="DaoTaoTin" userId="fd3010ff-35da-449e-8d28-dee841f5a7ee" providerId="ADAL" clId="{B0476EE0-3B74-4B49-B5F8-CBBB592D2A75}" dt="2023-04-06T09:31:51.078" v="5439" actId="931"/>
          <ac:spMkLst>
            <pc:docMk/>
            <pc:sldMk cId="3801833903" sldId="783"/>
            <ac:spMk id="2" creationId="{00000000-0000-0000-0000-000000000000}"/>
          </ac:spMkLst>
        </pc:spChg>
        <pc:spChg chg="add del mod">
          <ac:chgData name="DaoTaoTin" userId="fd3010ff-35da-449e-8d28-dee841f5a7ee" providerId="ADAL" clId="{B0476EE0-3B74-4B49-B5F8-CBBB592D2A75}" dt="2023-04-06T09:32:35.331" v="5455" actId="478"/>
          <ac:spMkLst>
            <pc:docMk/>
            <pc:sldMk cId="3801833903" sldId="783"/>
            <ac:spMk id="7" creationId="{37F12C41-93F8-509C-78B9-9AB21D82EDAF}"/>
          </ac:spMkLst>
        </pc:spChg>
        <pc:spChg chg="add del mod ord">
          <ac:chgData name="DaoTaoTin" userId="fd3010ff-35da-449e-8d28-dee841f5a7ee" providerId="ADAL" clId="{B0476EE0-3B74-4B49-B5F8-CBBB592D2A75}" dt="2023-04-06T09:33:36.237" v="5495" actId="478"/>
          <ac:spMkLst>
            <pc:docMk/>
            <pc:sldMk cId="3801833903" sldId="783"/>
            <ac:spMk id="11" creationId="{00000000-0000-0000-0000-000000000000}"/>
          </ac:spMkLst>
        </pc:spChg>
        <pc:spChg chg="mod">
          <ac:chgData name="DaoTaoTin" userId="fd3010ff-35da-449e-8d28-dee841f5a7ee" providerId="ADAL" clId="{B0476EE0-3B74-4B49-B5F8-CBBB592D2A75}" dt="2023-04-06T09:33:58.167" v="5501" actId="122"/>
          <ac:spMkLst>
            <pc:docMk/>
            <pc:sldMk cId="3801833903" sldId="783"/>
            <ac:spMk id="13" creationId="{00000000-0000-0000-0000-000000000000}"/>
          </ac:spMkLst>
        </pc:spChg>
        <pc:spChg chg="add del mod">
          <ac:chgData name="DaoTaoTin" userId="fd3010ff-35da-449e-8d28-dee841f5a7ee" providerId="ADAL" clId="{B0476EE0-3B74-4B49-B5F8-CBBB592D2A75}" dt="2023-04-06T09:33:43.665" v="5496" actId="478"/>
          <ac:spMkLst>
            <pc:docMk/>
            <pc:sldMk cId="3801833903" sldId="783"/>
            <ac:spMk id="15" creationId="{00000000-0000-0000-0000-000000000000}"/>
          </ac:spMkLst>
        </pc:spChg>
        <pc:spChg chg="add del mod">
          <ac:chgData name="DaoTaoTin" userId="fd3010ff-35da-449e-8d28-dee841f5a7ee" providerId="ADAL" clId="{B0476EE0-3B74-4B49-B5F8-CBBB592D2A75}" dt="2023-04-06T09:32:37.130" v="5457" actId="478"/>
          <ac:spMkLst>
            <pc:docMk/>
            <pc:sldMk cId="3801833903" sldId="783"/>
            <ac:spMk id="17" creationId="{00000000-0000-0000-0000-000000000000}"/>
          </ac:spMkLst>
        </pc:spChg>
        <pc:spChg chg="del">
          <ac:chgData name="DaoTaoTin" userId="fd3010ff-35da-449e-8d28-dee841f5a7ee" providerId="ADAL" clId="{B0476EE0-3B74-4B49-B5F8-CBBB592D2A75}" dt="2023-04-06T09:33:21.884" v="5491" actId="478"/>
          <ac:spMkLst>
            <pc:docMk/>
            <pc:sldMk cId="3801833903" sldId="783"/>
            <ac:spMk id="18" creationId="{00000000-0000-0000-0000-000000000000}"/>
          </ac:spMkLst>
        </pc:spChg>
        <pc:spChg chg="del">
          <ac:chgData name="DaoTaoTin" userId="fd3010ff-35da-449e-8d28-dee841f5a7ee" providerId="ADAL" clId="{B0476EE0-3B74-4B49-B5F8-CBBB592D2A75}" dt="2023-04-06T09:33:16.297" v="5488" actId="478"/>
          <ac:spMkLst>
            <pc:docMk/>
            <pc:sldMk cId="3801833903" sldId="783"/>
            <ac:spMk id="19" creationId="{00000000-0000-0000-0000-000000000000}"/>
          </ac:spMkLst>
        </pc:spChg>
        <pc:spChg chg="del">
          <ac:chgData name="DaoTaoTin" userId="fd3010ff-35da-449e-8d28-dee841f5a7ee" providerId="ADAL" clId="{B0476EE0-3B74-4B49-B5F8-CBBB592D2A75}" dt="2023-04-06T09:33:25.404" v="5492" actId="478"/>
          <ac:spMkLst>
            <pc:docMk/>
            <pc:sldMk cId="3801833903" sldId="783"/>
            <ac:spMk id="20" creationId="{00000000-0000-0000-0000-000000000000}"/>
          </ac:spMkLst>
        </pc:spChg>
        <pc:picChg chg="add del mod ord">
          <ac:chgData name="DaoTaoTin" userId="fd3010ff-35da-449e-8d28-dee841f5a7ee" providerId="ADAL" clId="{B0476EE0-3B74-4B49-B5F8-CBBB592D2A75}" dt="2023-04-06T09:32:32.798" v="5454" actId="478"/>
          <ac:picMkLst>
            <pc:docMk/>
            <pc:sldMk cId="3801833903" sldId="783"/>
            <ac:picMk id="5" creationId="{5A729FDD-B30E-E1DC-BCC9-0EBCFA58AEFF}"/>
          </ac:picMkLst>
        </pc:picChg>
        <pc:cxnChg chg="del">
          <ac:chgData name="DaoTaoTin" userId="fd3010ff-35da-449e-8d28-dee841f5a7ee" providerId="ADAL" clId="{B0476EE0-3B74-4B49-B5F8-CBBB592D2A75}" dt="2023-04-06T09:33:44.291" v="5497" actId="478"/>
          <ac:cxnSpMkLst>
            <pc:docMk/>
            <pc:sldMk cId="3801833903" sldId="783"/>
            <ac:cxnSpMk id="21" creationId="{00000000-0000-0000-0000-000000000000}"/>
          </ac:cxnSpMkLst>
        </pc:cxnChg>
      </pc:sldChg>
      <pc:sldChg chg="addSp delSp modSp mod ord modNotesTx">
        <pc:chgData name="DaoTaoTin" userId="fd3010ff-35da-449e-8d28-dee841f5a7ee" providerId="ADAL" clId="{B0476EE0-3B74-4B49-B5F8-CBBB592D2A75}" dt="2023-04-06T09:05:30.710" v="4887" actId="20577"/>
        <pc:sldMkLst>
          <pc:docMk/>
          <pc:sldMk cId="3658513944" sldId="784"/>
        </pc:sldMkLst>
        <pc:spChg chg="mod">
          <ac:chgData name="DaoTaoTin" userId="fd3010ff-35da-449e-8d28-dee841f5a7ee" providerId="ADAL" clId="{B0476EE0-3B74-4B49-B5F8-CBBB592D2A75}" dt="2023-04-06T08:35:18.315" v="4508" actId="20577"/>
          <ac:spMkLst>
            <pc:docMk/>
            <pc:sldMk cId="3658513944" sldId="784"/>
            <ac:spMk id="2" creationId="{00000000-0000-0000-0000-000000000000}"/>
          </ac:spMkLst>
        </pc:spChg>
        <pc:spChg chg="mod">
          <ac:chgData name="DaoTaoTin" userId="fd3010ff-35da-449e-8d28-dee841f5a7ee" providerId="ADAL" clId="{B0476EE0-3B74-4B49-B5F8-CBBB592D2A75}" dt="2023-04-06T08:40:38.420" v="4650" actId="20577"/>
          <ac:spMkLst>
            <pc:docMk/>
            <pc:sldMk cId="3658513944" sldId="784"/>
            <ac:spMk id="3" creationId="{00000000-0000-0000-0000-000000000000}"/>
          </ac:spMkLst>
        </pc:spChg>
        <pc:spChg chg="add del">
          <ac:chgData name="DaoTaoTin" userId="fd3010ff-35da-449e-8d28-dee841f5a7ee" providerId="ADAL" clId="{B0476EE0-3B74-4B49-B5F8-CBBB592D2A75}" dt="2023-04-06T08:36:54.307" v="4521" actId="478"/>
          <ac:spMkLst>
            <pc:docMk/>
            <pc:sldMk cId="3658513944" sldId="784"/>
            <ac:spMk id="4" creationId="{00000000-0000-0000-0000-000000000000}"/>
          </ac:spMkLst>
        </pc:spChg>
        <pc:spChg chg="add del">
          <ac:chgData name="DaoTaoTin" userId="fd3010ff-35da-449e-8d28-dee841f5a7ee" providerId="ADAL" clId="{B0476EE0-3B74-4B49-B5F8-CBBB592D2A75}" dt="2023-04-06T08:34:13.881" v="4477" actId="22"/>
          <ac:spMkLst>
            <pc:docMk/>
            <pc:sldMk cId="3658513944" sldId="784"/>
            <ac:spMk id="8" creationId="{1A4F65C4-9F51-FD59-FFBA-69D78B047885}"/>
          </ac:spMkLst>
        </pc:spChg>
        <pc:spChg chg="mod">
          <ac:chgData name="DaoTaoTin" userId="fd3010ff-35da-449e-8d28-dee841f5a7ee" providerId="ADAL" clId="{B0476EE0-3B74-4B49-B5F8-CBBB592D2A75}" dt="2023-04-06T09:05:30.710" v="4887" actId="20577"/>
          <ac:spMkLst>
            <pc:docMk/>
            <pc:sldMk cId="3658513944" sldId="784"/>
            <ac:spMk id="14" creationId="{00000000-0000-0000-0000-000000000000}"/>
          </ac:spMkLst>
        </pc:spChg>
        <pc:picChg chg="add del mod">
          <ac:chgData name="DaoTaoTin" userId="fd3010ff-35da-449e-8d28-dee841f5a7ee" providerId="ADAL" clId="{B0476EE0-3B74-4B49-B5F8-CBBB592D2A75}" dt="2023-04-06T08:34:11.789" v="4475" actId="931"/>
          <ac:picMkLst>
            <pc:docMk/>
            <pc:sldMk cId="3658513944" sldId="784"/>
            <ac:picMk id="6" creationId="{F040404E-0F8E-3420-FAC2-2D45AE522957}"/>
          </ac:picMkLst>
        </pc:picChg>
        <pc:picChg chg="add mod">
          <ac:chgData name="DaoTaoTin" userId="fd3010ff-35da-449e-8d28-dee841f5a7ee" providerId="ADAL" clId="{B0476EE0-3B74-4B49-B5F8-CBBB592D2A75}" dt="2023-04-06T08:37:56.795" v="4534" actId="1440"/>
          <ac:picMkLst>
            <pc:docMk/>
            <pc:sldMk cId="3658513944" sldId="784"/>
            <ac:picMk id="10" creationId="{899137C7-1730-B72E-8388-772C4134F68A}"/>
          </ac:picMkLst>
        </pc:picChg>
      </pc:sldChg>
      <pc:sldChg chg="del">
        <pc:chgData name="DaoTaoTin" userId="fd3010ff-35da-449e-8d28-dee841f5a7ee" providerId="ADAL" clId="{B0476EE0-3B74-4B49-B5F8-CBBB592D2A75}" dt="2023-04-06T09:29:55.613" v="5434" actId="47"/>
        <pc:sldMkLst>
          <pc:docMk/>
          <pc:sldMk cId="1886941184" sldId="785"/>
        </pc:sldMkLst>
      </pc:sldChg>
      <pc:sldChg chg="del">
        <pc:chgData name="DaoTaoTin" userId="fd3010ff-35da-449e-8d28-dee841f5a7ee" providerId="ADAL" clId="{B0476EE0-3B74-4B49-B5F8-CBBB592D2A75}" dt="2023-04-06T09:29:55.613" v="5434" actId="47"/>
        <pc:sldMkLst>
          <pc:docMk/>
          <pc:sldMk cId="134550711" sldId="786"/>
        </pc:sldMkLst>
      </pc:sldChg>
      <pc:sldChg chg="del">
        <pc:chgData name="DaoTaoTin" userId="fd3010ff-35da-449e-8d28-dee841f5a7ee" providerId="ADAL" clId="{B0476EE0-3B74-4B49-B5F8-CBBB592D2A75}" dt="2023-04-06T09:29:55.613" v="5434" actId="47"/>
        <pc:sldMkLst>
          <pc:docMk/>
          <pc:sldMk cId="3524061737" sldId="787"/>
        </pc:sldMkLst>
      </pc:sldChg>
      <pc:sldChg chg="del">
        <pc:chgData name="DaoTaoTin" userId="fd3010ff-35da-449e-8d28-dee841f5a7ee" providerId="ADAL" clId="{B0476EE0-3B74-4B49-B5F8-CBBB592D2A75}" dt="2023-04-06T09:29:55.613" v="5434" actId="47"/>
        <pc:sldMkLst>
          <pc:docMk/>
          <pc:sldMk cId="158211867" sldId="788"/>
        </pc:sldMkLst>
      </pc:sldChg>
      <pc:sldChg chg="del">
        <pc:chgData name="DaoTaoTin" userId="fd3010ff-35da-449e-8d28-dee841f5a7ee" providerId="ADAL" clId="{B0476EE0-3B74-4B49-B5F8-CBBB592D2A75}" dt="2023-04-06T09:29:55.613" v="5434" actId="47"/>
        <pc:sldMkLst>
          <pc:docMk/>
          <pc:sldMk cId="3974371019" sldId="789"/>
        </pc:sldMkLst>
      </pc:sldChg>
      <pc:sldChg chg="del">
        <pc:chgData name="DaoTaoTin" userId="fd3010ff-35da-449e-8d28-dee841f5a7ee" providerId="ADAL" clId="{B0476EE0-3B74-4B49-B5F8-CBBB592D2A75}" dt="2023-04-06T09:29:55.613" v="5434" actId="47"/>
        <pc:sldMkLst>
          <pc:docMk/>
          <pc:sldMk cId="625359898" sldId="791"/>
        </pc:sldMkLst>
      </pc:sldChg>
      <pc:sldChg chg="del">
        <pc:chgData name="DaoTaoTin" userId="fd3010ff-35da-449e-8d28-dee841f5a7ee" providerId="ADAL" clId="{B0476EE0-3B74-4B49-B5F8-CBBB592D2A75}" dt="2023-04-06T09:29:55.613" v="5434" actId="47"/>
        <pc:sldMkLst>
          <pc:docMk/>
          <pc:sldMk cId="1916227981" sldId="792"/>
        </pc:sldMkLst>
      </pc:sldChg>
      <pc:sldChg chg="del">
        <pc:chgData name="DaoTaoTin" userId="fd3010ff-35da-449e-8d28-dee841f5a7ee" providerId="ADAL" clId="{B0476EE0-3B74-4B49-B5F8-CBBB592D2A75}" dt="2023-04-06T09:29:55.613" v="5434" actId="47"/>
        <pc:sldMkLst>
          <pc:docMk/>
          <pc:sldMk cId="1913854039" sldId="793"/>
        </pc:sldMkLst>
      </pc:sldChg>
      <pc:sldChg chg="del">
        <pc:chgData name="DaoTaoTin" userId="fd3010ff-35da-449e-8d28-dee841f5a7ee" providerId="ADAL" clId="{B0476EE0-3B74-4B49-B5F8-CBBB592D2A75}" dt="2023-04-06T09:29:55.613" v="5434" actId="47"/>
        <pc:sldMkLst>
          <pc:docMk/>
          <pc:sldMk cId="3528007201" sldId="794"/>
        </pc:sldMkLst>
      </pc:sldChg>
      <pc:sldChg chg="del">
        <pc:chgData name="DaoTaoTin" userId="fd3010ff-35da-449e-8d28-dee841f5a7ee" providerId="ADAL" clId="{B0476EE0-3B74-4B49-B5F8-CBBB592D2A75}" dt="2023-04-06T09:29:55.613" v="5434" actId="47"/>
        <pc:sldMkLst>
          <pc:docMk/>
          <pc:sldMk cId="411162951" sldId="795"/>
        </pc:sldMkLst>
      </pc:sldChg>
      <pc:sldChg chg="del">
        <pc:chgData name="DaoTaoTin" userId="fd3010ff-35da-449e-8d28-dee841f5a7ee" providerId="ADAL" clId="{B0476EE0-3B74-4B49-B5F8-CBBB592D2A75}" dt="2023-04-06T09:29:55.613" v="5434" actId="47"/>
        <pc:sldMkLst>
          <pc:docMk/>
          <pc:sldMk cId="3142489710" sldId="796"/>
        </pc:sldMkLst>
      </pc:sldChg>
      <pc:sldChg chg="del">
        <pc:chgData name="DaoTaoTin" userId="fd3010ff-35da-449e-8d28-dee841f5a7ee" providerId="ADAL" clId="{B0476EE0-3B74-4B49-B5F8-CBBB592D2A75}" dt="2023-04-06T09:29:55.613" v="5434" actId="47"/>
        <pc:sldMkLst>
          <pc:docMk/>
          <pc:sldMk cId="3420497826" sldId="797"/>
        </pc:sldMkLst>
      </pc:sldChg>
      <pc:sldChg chg="del">
        <pc:chgData name="DaoTaoTin" userId="fd3010ff-35da-449e-8d28-dee841f5a7ee" providerId="ADAL" clId="{B0476EE0-3B74-4B49-B5F8-CBBB592D2A75}" dt="2023-04-06T09:29:55.613" v="5434" actId="47"/>
        <pc:sldMkLst>
          <pc:docMk/>
          <pc:sldMk cId="433287870" sldId="798"/>
        </pc:sldMkLst>
      </pc:sldChg>
      <pc:sldChg chg="del">
        <pc:chgData name="DaoTaoTin" userId="fd3010ff-35da-449e-8d28-dee841f5a7ee" providerId="ADAL" clId="{B0476EE0-3B74-4B49-B5F8-CBBB592D2A75}" dt="2023-04-06T09:29:55.613" v="5434" actId="47"/>
        <pc:sldMkLst>
          <pc:docMk/>
          <pc:sldMk cId="2753671065" sldId="801"/>
        </pc:sldMkLst>
      </pc:sldChg>
      <pc:sldChg chg="del">
        <pc:chgData name="DaoTaoTin" userId="fd3010ff-35da-449e-8d28-dee841f5a7ee" providerId="ADAL" clId="{B0476EE0-3B74-4B49-B5F8-CBBB592D2A75}" dt="2023-04-06T09:29:55.613" v="5434" actId="47"/>
        <pc:sldMkLst>
          <pc:docMk/>
          <pc:sldMk cId="4289355423" sldId="802"/>
        </pc:sldMkLst>
      </pc:sldChg>
      <pc:sldChg chg="del">
        <pc:chgData name="DaoTaoTin" userId="fd3010ff-35da-449e-8d28-dee841f5a7ee" providerId="ADAL" clId="{B0476EE0-3B74-4B49-B5F8-CBBB592D2A75}" dt="2023-04-06T09:29:55.613" v="5434" actId="47"/>
        <pc:sldMkLst>
          <pc:docMk/>
          <pc:sldMk cId="1844623891" sldId="803"/>
        </pc:sldMkLst>
      </pc:sldChg>
      <pc:sldChg chg="del">
        <pc:chgData name="DaoTaoTin" userId="fd3010ff-35da-449e-8d28-dee841f5a7ee" providerId="ADAL" clId="{B0476EE0-3B74-4B49-B5F8-CBBB592D2A75}" dt="2023-04-06T09:29:55.613" v="5434" actId="47"/>
        <pc:sldMkLst>
          <pc:docMk/>
          <pc:sldMk cId="1857447267" sldId="804"/>
        </pc:sldMkLst>
      </pc:sldChg>
      <pc:sldChg chg="add del setBg">
        <pc:chgData name="DaoTaoTin" userId="fd3010ff-35da-449e-8d28-dee841f5a7ee" providerId="ADAL" clId="{B0476EE0-3B74-4B49-B5F8-CBBB592D2A75}" dt="2023-04-06T09:29:55.613" v="5434" actId="47"/>
        <pc:sldMkLst>
          <pc:docMk/>
          <pc:sldMk cId="2171788680" sldId="805"/>
        </pc:sldMkLst>
      </pc:sldChg>
      <pc:sldChg chg="add del">
        <pc:chgData name="DaoTaoTin" userId="fd3010ff-35da-449e-8d28-dee841f5a7ee" providerId="ADAL" clId="{B0476EE0-3B74-4B49-B5F8-CBBB592D2A75}" dt="2023-04-06T04:32:38.695" v="3131" actId="2890"/>
        <pc:sldMkLst>
          <pc:docMk/>
          <pc:sldMk cId="838360046" sldId="806"/>
        </pc:sldMkLst>
      </pc:sldChg>
      <pc:sldChg chg="add del setBg">
        <pc:chgData name="DaoTaoTin" userId="fd3010ff-35da-449e-8d28-dee841f5a7ee" providerId="ADAL" clId="{B0476EE0-3B74-4B49-B5F8-CBBB592D2A75}" dt="2023-04-06T02:56:35.483" v="1304" actId="47"/>
        <pc:sldMkLst>
          <pc:docMk/>
          <pc:sldMk cId="3032871489" sldId="806"/>
        </pc:sldMkLst>
      </pc:sldChg>
      <pc:sldChg chg="modSp add mod">
        <pc:chgData name="DaoTaoTin" userId="fd3010ff-35da-449e-8d28-dee841f5a7ee" providerId="ADAL" clId="{B0476EE0-3B74-4B49-B5F8-CBBB592D2A75}" dt="2023-04-06T04:53:26.257" v="3928" actId="20577"/>
        <pc:sldMkLst>
          <pc:docMk/>
          <pc:sldMk cId="3234661689" sldId="806"/>
        </pc:sldMkLst>
        <pc:spChg chg="mod">
          <ac:chgData name="DaoTaoTin" userId="fd3010ff-35da-449e-8d28-dee841f5a7ee" providerId="ADAL" clId="{B0476EE0-3B74-4B49-B5F8-CBBB592D2A75}" dt="2023-04-06T04:34:33.995" v="3202" actId="20577"/>
          <ac:spMkLst>
            <pc:docMk/>
            <pc:sldMk cId="3234661689" sldId="806"/>
            <ac:spMk id="3" creationId="{00000000-0000-0000-0000-000000000000}"/>
          </ac:spMkLst>
        </pc:spChg>
        <pc:spChg chg="mod">
          <ac:chgData name="DaoTaoTin" userId="fd3010ff-35da-449e-8d28-dee841f5a7ee" providerId="ADAL" clId="{B0476EE0-3B74-4B49-B5F8-CBBB592D2A75}" dt="2023-04-06T04:53:26.257" v="3928" actId="20577"/>
          <ac:spMkLst>
            <pc:docMk/>
            <pc:sldMk cId="3234661689" sldId="806"/>
            <ac:spMk id="4" creationId="{1A2E9085-F37F-F7E8-AC2D-ADCA912AE629}"/>
          </ac:spMkLst>
        </pc:spChg>
      </pc:sldChg>
      <pc:sldChg chg="del">
        <pc:chgData name="DaoTaoTin" userId="fd3010ff-35da-449e-8d28-dee841f5a7ee" providerId="ADAL" clId="{B0476EE0-3B74-4B49-B5F8-CBBB592D2A75}" dt="2023-04-06T02:56:48.359" v="1305" actId="47"/>
        <pc:sldMkLst>
          <pc:docMk/>
          <pc:sldMk cId="4177395786" sldId="806"/>
        </pc:sldMkLst>
      </pc:sldChg>
      <pc:sldChg chg="add del">
        <pc:chgData name="DaoTaoTin" userId="fd3010ff-35da-449e-8d28-dee841f5a7ee" providerId="ADAL" clId="{B0476EE0-3B74-4B49-B5F8-CBBB592D2A75}" dt="2023-04-06T09:29:55.613" v="5434" actId="47"/>
        <pc:sldMkLst>
          <pc:docMk/>
          <pc:sldMk cId="2742294795" sldId="807"/>
        </pc:sldMkLst>
      </pc:sldChg>
      <pc:sldChg chg="modSp add mod ord">
        <pc:chgData name="DaoTaoTin" userId="fd3010ff-35da-449e-8d28-dee841f5a7ee" providerId="ADAL" clId="{B0476EE0-3B74-4B49-B5F8-CBBB592D2A75}" dt="2023-04-06T08:07:00.648" v="4346" actId="113"/>
        <pc:sldMkLst>
          <pc:docMk/>
          <pc:sldMk cId="1401305524" sldId="808"/>
        </pc:sldMkLst>
        <pc:spChg chg="mod">
          <ac:chgData name="DaoTaoTin" userId="fd3010ff-35da-449e-8d28-dee841f5a7ee" providerId="ADAL" clId="{B0476EE0-3B74-4B49-B5F8-CBBB592D2A75}" dt="2023-04-06T08:07:00.648" v="4346" actId="113"/>
          <ac:spMkLst>
            <pc:docMk/>
            <pc:sldMk cId="1401305524" sldId="808"/>
            <ac:spMk id="3" creationId="{00000000-0000-0000-0000-000000000000}"/>
          </ac:spMkLst>
        </pc:spChg>
        <pc:spChg chg="mod">
          <ac:chgData name="DaoTaoTin" userId="fd3010ff-35da-449e-8d28-dee841f5a7ee" providerId="ADAL" clId="{B0476EE0-3B74-4B49-B5F8-CBBB592D2A75}" dt="2023-04-06T08:04:17.312" v="4337" actId="113"/>
          <ac:spMkLst>
            <pc:docMk/>
            <pc:sldMk cId="1401305524" sldId="808"/>
            <ac:spMk id="4" creationId="{00000000-0000-0000-0000-000000000000}"/>
          </ac:spMkLst>
        </pc:spChg>
        <pc:picChg chg="mod">
          <ac:chgData name="DaoTaoTin" userId="fd3010ff-35da-449e-8d28-dee841f5a7ee" providerId="ADAL" clId="{B0476EE0-3B74-4B49-B5F8-CBBB592D2A75}" dt="2023-04-06T08:03:53.579" v="4334" actId="1440"/>
          <ac:picMkLst>
            <pc:docMk/>
            <pc:sldMk cId="1401305524" sldId="808"/>
            <ac:picMk id="6" creationId="{4BB96507-3164-FD39-4379-D273923550F2}"/>
          </ac:picMkLst>
        </pc:picChg>
      </pc:sldChg>
      <pc:sldChg chg="addSp delSp modSp add mod">
        <pc:chgData name="DaoTaoTin" userId="fd3010ff-35da-449e-8d28-dee841f5a7ee" providerId="ADAL" clId="{B0476EE0-3B74-4B49-B5F8-CBBB592D2A75}" dt="2023-04-06T08:11:02.163" v="4380"/>
        <pc:sldMkLst>
          <pc:docMk/>
          <pc:sldMk cId="1686878893" sldId="809"/>
        </pc:sldMkLst>
        <pc:spChg chg="mod">
          <ac:chgData name="DaoTaoTin" userId="fd3010ff-35da-449e-8d28-dee841f5a7ee" providerId="ADAL" clId="{B0476EE0-3B74-4B49-B5F8-CBBB592D2A75}" dt="2023-04-06T08:07:26.952" v="4349" actId="113"/>
          <ac:spMkLst>
            <pc:docMk/>
            <pc:sldMk cId="1686878893" sldId="809"/>
            <ac:spMk id="3" creationId="{00000000-0000-0000-0000-000000000000}"/>
          </ac:spMkLst>
        </pc:spChg>
        <pc:spChg chg="mod">
          <ac:chgData name="DaoTaoTin" userId="fd3010ff-35da-449e-8d28-dee841f5a7ee" providerId="ADAL" clId="{B0476EE0-3B74-4B49-B5F8-CBBB592D2A75}" dt="2023-04-06T08:10:10.262" v="4379" actId="20577"/>
          <ac:spMkLst>
            <pc:docMk/>
            <pc:sldMk cId="1686878893" sldId="809"/>
            <ac:spMk id="4" creationId="{00000000-0000-0000-0000-000000000000}"/>
          </ac:spMkLst>
        </pc:spChg>
        <pc:picChg chg="add mod">
          <ac:chgData name="DaoTaoTin" userId="fd3010ff-35da-449e-8d28-dee841f5a7ee" providerId="ADAL" clId="{B0476EE0-3B74-4B49-B5F8-CBBB592D2A75}" dt="2023-04-06T08:11:02.163" v="4380"/>
          <ac:picMkLst>
            <pc:docMk/>
            <pc:sldMk cId="1686878893" sldId="809"/>
            <ac:picMk id="5" creationId="{BF0CDA78-F77D-0C60-D182-69029DFE2FA8}"/>
          </ac:picMkLst>
        </pc:picChg>
        <pc:picChg chg="del">
          <ac:chgData name="DaoTaoTin" userId="fd3010ff-35da-449e-8d28-dee841f5a7ee" providerId="ADAL" clId="{B0476EE0-3B74-4B49-B5F8-CBBB592D2A75}" dt="2023-04-06T08:07:28.259" v="4350" actId="478"/>
          <ac:picMkLst>
            <pc:docMk/>
            <pc:sldMk cId="1686878893" sldId="809"/>
            <ac:picMk id="8" creationId="{19D8B5C9-777A-A9CF-3E6B-E49EA8C45CE0}"/>
          </ac:picMkLst>
        </pc:picChg>
      </pc:sldChg>
      <pc:sldChg chg="add del">
        <pc:chgData name="DaoTaoTin" userId="fd3010ff-35da-449e-8d28-dee841f5a7ee" providerId="ADAL" clId="{B0476EE0-3B74-4B49-B5F8-CBBB592D2A75}" dt="2023-04-06T09:29:55.613" v="5434" actId="47"/>
        <pc:sldMkLst>
          <pc:docMk/>
          <pc:sldMk cId="2937272105" sldId="810"/>
        </pc:sldMkLst>
      </pc:sldChg>
      <pc:sldChg chg="modSp add mod modNotesTx">
        <pc:chgData name="DaoTaoTin" userId="fd3010ff-35da-449e-8d28-dee841f5a7ee" providerId="ADAL" clId="{B0476EE0-3B74-4B49-B5F8-CBBB592D2A75}" dt="2023-04-06T09:05:06.870" v="4883" actId="20577"/>
        <pc:sldMkLst>
          <pc:docMk/>
          <pc:sldMk cId="1794545175" sldId="811"/>
        </pc:sldMkLst>
        <pc:spChg chg="mod">
          <ac:chgData name="DaoTaoTin" userId="fd3010ff-35da-449e-8d28-dee841f5a7ee" providerId="ADAL" clId="{B0476EE0-3B74-4B49-B5F8-CBBB592D2A75}" dt="2023-04-06T08:39:08.260" v="4585" actId="20577"/>
          <ac:spMkLst>
            <pc:docMk/>
            <pc:sldMk cId="1794545175" sldId="811"/>
            <ac:spMk id="2" creationId="{00000000-0000-0000-0000-000000000000}"/>
          </ac:spMkLst>
        </pc:spChg>
        <pc:spChg chg="mod">
          <ac:chgData name="DaoTaoTin" userId="fd3010ff-35da-449e-8d28-dee841f5a7ee" providerId="ADAL" clId="{B0476EE0-3B74-4B49-B5F8-CBBB592D2A75}" dt="2023-04-06T08:40:19.206" v="4614" actId="20577"/>
          <ac:spMkLst>
            <pc:docMk/>
            <pc:sldMk cId="1794545175" sldId="811"/>
            <ac:spMk id="3" creationId="{00000000-0000-0000-0000-000000000000}"/>
          </ac:spMkLst>
        </pc:spChg>
        <pc:spChg chg="mod">
          <ac:chgData name="DaoTaoTin" userId="fd3010ff-35da-449e-8d28-dee841f5a7ee" providerId="ADAL" clId="{B0476EE0-3B74-4B49-B5F8-CBBB592D2A75}" dt="2023-04-06T09:05:06.870" v="4883" actId="20577"/>
          <ac:spMkLst>
            <pc:docMk/>
            <pc:sldMk cId="1794545175" sldId="811"/>
            <ac:spMk id="14" creationId="{00000000-0000-0000-0000-000000000000}"/>
          </ac:spMkLst>
        </pc:spChg>
      </pc:sldChg>
      <pc:sldChg chg="modSp add mod modNotesTx">
        <pc:chgData name="DaoTaoTin" userId="fd3010ff-35da-449e-8d28-dee841f5a7ee" providerId="ADAL" clId="{B0476EE0-3B74-4B49-B5F8-CBBB592D2A75}" dt="2023-04-06T09:05:26.133" v="4885" actId="20577"/>
        <pc:sldMkLst>
          <pc:docMk/>
          <pc:sldMk cId="3575980942" sldId="812"/>
        </pc:sldMkLst>
        <pc:spChg chg="mod">
          <ac:chgData name="DaoTaoTin" userId="fd3010ff-35da-449e-8d28-dee841f5a7ee" providerId="ADAL" clId="{B0476EE0-3B74-4B49-B5F8-CBBB592D2A75}" dt="2023-04-06T08:50:50.220" v="4762" actId="20577"/>
          <ac:spMkLst>
            <pc:docMk/>
            <pc:sldMk cId="3575980942" sldId="812"/>
            <ac:spMk id="2" creationId="{00000000-0000-0000-0000-000000000000}"/>
          </ac:spMkLst>
        </pc:spChg>
        <pc:spChg chg="mod">
          <ac:chgData name="DaoTaoTin" userId="fd3010ff-35da-449e-8d28-dee841f5a7ee" providerId="ADAL" clId="{B0476EE0-3B74-4B49-B5F8-CBBB592D2A75}" dt="2023-04-06T08:50:58.443" v="4796" actId="20577"/>
          <ac:spMkLst>
            <pc:docMk/>
            <pc:sldMk cId="3575980942" sldId="812"/>
            <ac:spMk id="3" creationId="{00000000-0000-0000-0000-000000000000}"/>
          </ac:spMkLst>
        </pc:spChg>
        <pc:spChg chg="mod">
          <ac:chgData name="DaoTaoTin" userId="fd3010ff-35da-449e-8d28-dee841f5a7ee" providerId="ADAL" clId="{B0476EE0-3B74-4B49-B5F8-CBBB592D2A75}" dt="2023-04-06T09:05:26.133" v="4885" actId="20577"/>
          <ac:spMkLst>
            <pc:docMk/>
            <pc:sldMk cId="3575980942" sldId="812"/>
            <ac:spMk id="14" creationId="{00000000-0000-0000-0000-000000000000}"/>
          </ac:spMkLst>
        </pc:spChg>
        <pc:picChg chg="mod">
          <ac:chgData name="DaoTaoTin" userId="fd3010ff-35da-449e-8d28-dee841f5a7ee" providerId="ADAL" clId="{B0476EE0-3B74-4B49-B5F8-CBBB592D2A75}" dt="2023-04-06T09:03:09.850" v="4870" actId="14100"/>
          <ac:picMkLst>
            <pc:docMk/>
            <pc:sldMk cId="3575980942" sldId="812"/>
            <ac:picMk id="10" creationId="{899137C7-1730-B72E-8388-772C4134F68A}"/>
          </ac:picMkLst>
        </pc:picChg>
      </pc:sldChg>
      <pc:sldChg chg="addSp delSp modSp add mod ord">
        <pc:chgData name="DaoTaoTin" userId="fd3010ff-35da-449e-8d28-dee841f5a7ee" providerId="ADAL" clId="{B0476EE0-3B74-4B49-B5F8-CBBB592D2A75}" dt="2023-04-06T09:29:33.407" v="5433" actId="20577"/>
        <pc:sldMkLst>
          <pc:docMk/>
          <pc:sldMk cId="1389792201" sldId="813"/>
        </pc:sldMkLst>
        <pc:spChg chg="add del mod">
          <ac:chgData name="DaoTaoTin" userId="fd3010ff-35da-449e-8d28-dee841f5a7ee" providerId="ADAL" clId="{B0476EE0-3B74-4B49-B5F8-CBBB592D2A75}" dt="2023-04-06T09:20:19.810" v="5020" actId="478"/>
          <ac:spMkLst>
            <pc:docMk/>
            <pc:sldMk cId="1389792201" sldId="813"/>
            <ac:spMk id="2" creationId="{351E93D6-8DAF-2569-5CBE-CFA1010DEF8B}"/>
          </ac:spMkLst>
        </pc:spChg>
        <pc:spChg chg="mod">
          <ac:chgData name="DaoTaoTin" userId="fd3010ff-35da-449e-8d28-dee841f5a7ee" providerId="ADAL" clId="{B0476EE0-3B74-4B49-B5F8-CBBB592D2A75}" dt="2023-04-06T09:14:38.606" v="4956" actId="2711"/>
          <ac:spMkLst>
            <pc:docMk/>
            <pc:sldMk cId="1389792201" sldId="813"/>
            <ac:spMk id="8" creationId="{00000000-0000-0000-0000-000000000000}"/>
          </ac:spMkLst>
        </pc:spChg>
        <pc:spChg chg="mod">
          <ac:chgData name="DaoTaoTin" userId="fd3010ff-35da-449e-8d28-dee841f5a7ee" providerId="ADAL" clId="{B0476EE0-3B74-4B49-B5F8-CBBB592D2A75}" dt="2023-04-06T09:14:53.771" v="4978" actId="255"/>
          <ac:spMkLst>
            <pc:docMk/>
            <pc:sldMk cId="1389792201" sldId="813"/>
            <ac:spMk id="9"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18"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19"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22"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23"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24" creationId="{00000000-0000-0000-0000-000000000000}"/>
          </ac:spMkLst>
        </pc:spChg>
        <pc:spChg chg="mod">
          <ac:chgData name="DaoTaoTin" userId="fd3010ff-35da-449e-8d28-dee841f5a7ee" providerId="ADAL" clId="{B0476EE0-3B74-4B49-B5F8-CBBB592D2A75}" dt="2023-04-06T09:20:39.921" v="5022"/>
          <ac:spMkLst>
            <pc:docMk/>
            <pc:sldMk cId="1389792201" sldId="813"/>
            <ac:spMk id="29" creationId="{52BF8FA4-7651-A88D-5B70-1C189FD7C26E}"/>
          </ac:spMkLst>
        </pc:spChg>
        <pc:spChg chg="del">
          <ac:chgData name="DaoTaoTin" userId="fd3010ff-35da-449e-8d28-dee841f5a7ee" providerId="ADAL" clId="{B0476EE0-3B74-4B49-B5F8-CBBB592D2A75}" dt="2023-04-06T09:14:32.043" v="4955" actId="478"/>
          <ac:spMkLst>
            <pc:docMk/>
            <pc:sldMk cId="1389792201" sldId="813"/>
            <ac:spMk id="31"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32"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33"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37"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38"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39"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40"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44"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45" creationId="{00000000-0000-0000-0000-000000000000}"/>
          </ac:spMkLst>
        </pc:spChg>
        <pc:spChg chg="add del mod">
          <ac:chgData name="DaoTaoTin" userId="fd3010ff-35da-449e-8d28-dee841f5a7ee" providerId="ADAL" clId="{B0476EE0-3B74-4B49-B5F8-CBBB592D2A75}" dt="2023-04-06T09:23:07.223" v="5050"/>
          <ac:spMkLst>
            <pc:docMk/>
            <pc:sldMk cId="1389792201" sldId="813"/>
            <ac:spMk id="47" creationId="{97AD5AA5-AC24-01C4-8E9D-425674F66CBE}"/>
          </ac:spMkLst>
        </pc:spChg>
        <pc:spChg chg="del">
          <ac:chgData name="DaoTaoTin" userId="fd3010ff-35da-449e-8d28-dee841f5a7ee" providerId="ADAL" clId="{B0476EE0-3B74-4B49-B5F8-CBBB592D2A75}" dt="2023-04-06T09:14:32.043" v="4955" actId="478"/>
          <ac:spMkLst>
            <pc:docMk/>
            <pc:sldMk cId="1389792201" sldId="813"/>
            <ac:spMk id="51"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52"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53" creationId="{00000000-0000-0000-0000-000000000000}"/>
          </ac:spMkLst>
        </pc:spChg>
        <pc:spChg chg="add mod">
          <ac:chgData name="DaoTaoTin" userId="fd3010ff-35da-449e-8d28-dee841f5a7ee" providerId="ADAL" clId="{B0476EE0-3B74-4B49-B5F8-CBBB592D2A75}" dt="2023-04-06T09:29:33.407" v="5433" actId="20577"/>
          <ac:spMkLst>
            <pc:docMk/>
            <pc:sldMk cId="1389792201" sldId="813"/>
            <ac:spMk id="54" creationId="{38012258-DBA5-A0BE-3D69-FDF3672EC65B}"/>
          </ac:spMkLst>
        </pc:spChg>
        <pc:spChg chg="add mod">
          <ac:chgData name="DaoTaoTin" userId="fd3010ff-35da-449e-8d28-dee841f5a7ee" providerId="ADAL" clId="{B0476EE0-3B74-4B49-B5F8-CBBB592D2A75}" dt="2023-04-06T09:24:00.799" v="5109"/>
          <ac:spMkLst>
            <pc:docMk/>
            <pc:sldMk cId="1389792201" sldId="813"/>
            <ac:spMk id="55" creationId="{F00345B2-6493-6314-B6DB-7B0761EDD522}"/>
          </ac:spMkLst>
        </pc:spChg>
        <pc:spChg chg="add mod">
          <ac:chgData name="DaoTaoTin" userId="fd3010ff-35da-449e-8d28-dee841f5a7ee" providerId="ADAL" clId="{B0476EE0-3B74-4B49-B5F8-CBBB592D2A75}" dt="2023-04-06T09:29:24.593" v="5430" actId="20577"/>
          <ac:spMkLst>
            <pc:docMk/>
            <pc:sldMk cId="1389792201" sldId="813"/>
            <ac:spMk id="56" creationId="{F25D65FF-EDB1-1572-CD20-B471877436A8}"/>
          </ac:spMkLst>
        </pc:spChg>
        <pc:grpChg chg="del">
          <ac:chgData name="DaoTaoTin" userId="fd3010ff-35da-449e-8d28-dee841f5a7ee" providerId="ADAL" clId="{B0476EE0-3B74-4B49-B5F8-CBBB592D2A75}" dt="2023-04-06T09:14:32.043" v="4955" actId="478"/>
          <ac:grpSpMkLst>
            <pc:docMk/>
            <pc:sldMk cId="1389792201" sldId="813"/>
            <ac:grpSpMk id="17" creationId="{00000000-0000-0000-0000-000000000000}"/>
          </ac:grpSpMkLst>
        </pc:grpChg>
        <pc:grpChg chg="add mod">
          <ac:chgData name="DaoTaoTin" userId="fd3010ff-35da-449e-8d28-dee841f5a7ee" providerId="ADAL" clId="{B0476EE0-3B74-4B49-B5F8-CBBB592D2A75}" dt="2023-04-06T09:22:35.593" v="5042" actId="1076"/>
          <ac:grpSpMkLst>
            <pc:docMk/>
            <pc:sldMk cId="1389792201" sldId="813"/>
            <ac:grpSpMk id="21" creationId="{F13C1745-E033-4328-B2E6-18ADCD5089F7}"/>
          </ac:grpSpMkLst>
        </pc:grpChg>
        <pc:grpChg chg="del">
          <ac:chgData name="DaoTaoTin" userId="fd3010ff-35da-449e-8d28-dee841f5a7ee" providerId="ADAL" clId="{B0476EE0-3B74-4B49-B5F8-CBBB592D2A75}" dt="2023-04-06T09:14:32.043" v="4955" actId="478"/>
          <ac:grpSpMkLst>
            <pc:docMk/>
            <pc:sldMk cId="1389792201" sldId="813"/>
            <ac:grpSpMk id="28" creationId="{00000000-0000-0000-0000-000000000000}"/>
          </ac:grpSpMkLst>
        </pc:grpChg>
        <pc:grpChg chg="del">
          <ac:chgData name="DaoTaoTin" userId="fd3010ff-35da-449e-8d28-dee841f5a7ee" providerId="ADAL" clId="{B0476EE0-3B74-4B49-B5F8-CBBB592D2A75}" dt="2023-04-06T09:14:32.043" v="4955" actId="478"/>
          <ac:grpSpMkLst>
            <pc:docMk/>
            <pc:sldMk cId="1389792201" sldId="813"/>
            <ac:grpSpMk id="34" creationId="{00000000-0000-0000-0000-000000000000}"/>
          </ac:grpSpMkLst>
        </pc:grpChg>
        <pc:grpChg chg="del">
          <ac:chgData name="DaoTaoTin" userId="fd3010ff-35da-449e-8d28-dee841f5a7ee" providerId="ADAL" clId="{B0476EE0-3B74-4B49-B5F8-CBBB592D2A75}" dt="2023-04-06T09:14:32.043" v="4955" actId="478"/>
          <ac:grpSpMkLst>
            <pc:docMk/>
            <pc:sldMk cId="1389792201" sldId="813"/>
            <ac:grpSpMk id="41" creationId="{00000000-0000-0000-0000-000000000000}"/>
          </ac:grpSpMkLst>
        </pc:grpChg>
        <pc:grpChg chg="del">
          <ac:chgData name="DaoTaoTin" userId="fd3010ff-35da-449e-8d28-dee841f5a7ee" providerId="ADAL" clId="{B0476EE0-3B74-4B49-B5F8-CBBB592D2A75}" dt="2023-04-06T09:14:32.043" v="4955" actId="478"/>
          <ac:grpSpMkLst>
            <pc:docMk/>
            <pc:sldMk cId="1389792201" sldId="813"/>
            <ac:grpSpMk id="48" creationId="{00000000-0000-0000-0000-000000000000}"/>
          </ac:grpSpMkLst>
        </pc:grpChg>
        <pc:picChg chg="add del mod">
          <ac:chgData name="DaoTaoTin" userId="fd3010ff-35da-449e-8d28-dee841f5a7ee" providerId="ADAL" clId="{B0476EE0-3B74-4B49-B5F8-CBBB592D2A75}" dt="2023-04-06T09:16:28.723" v="4990" actId="478"/>
          <ac:picMkLst>
            <pc:docMk/>
            <pc:sldMk cId="1389792201" sldId="813"/>
            <ac:picMk id="4" creationId="{63166CAC-8B3E-7AD7-5659-7D065E32ABF4}"/>
          </ac:picMkLst>
        </pc:picChg>
        <pc:picChg chg="add del mod">
          <ac:chgData name="DaoTaoTin" userId="fd3010ff-35da-449e-8d28-dee841f5a7ee" providerId="ADAL" clId="{B0476EE0-3B74-4B49-B5F8-CBBB592D2A75}" dt="2023-04-06T09:17:50.818" v="4996" actId="931"/>
          <ac:picMkLst>
            <pc:docMk/>
            <pc:sldMk cId="1389792201" sldId="813"/>
            <ac:picMk id="6" creationId="{684648EB-657B-F9D0-944F-15125463428B}"/>
          </ac:picMkLst>
        </pc:picChg>
        <pc:picChg chg="add del mod">
          <ac:chgData name="DaoTaoTin" userId="fd3010ff-35da-449e-8d28-dee841f5a7ee" providerId="ADAL" clId="{B0476EE0-3B74-4B49-B5F8-CBBB592D2A75}" dt="2023-04-06T09:19:11.851" v="5005" actId="478"/>
          <ac:picMkLst>
            <pc:docMk/>
            <pc:sldMk cId="1389792201" sldId="813"/>
            <ac:picMk id="10" creationId="{F8C7ACD6-6334-8832-1F0D-150A57DBA37C}"/>
          </ac:picMkLst>
        </pc:picChg>
        <pc:picChg chg="add del mod">
          <ac:chgData name="DaoTaoTin" userId="fd3010ff-35da-449e-8d28-dee841f5a7ee" providerId="ADAL" clId="{B0476EE0-3B74-4B49-B5F8-CBBB592D2A75}" dt="2023-04-06T09:19:59.474" v="5013" actId="478"/>
          <ac:picMkLst>
            <pc:docMk/>
            <pc:sldMk cId="1389792201" sldId="813"/>
            <ac:picMk id="14" creationId="{1447B3CD-DC65-D71C-A1E1-236F77AED46E}"/>
          </ac:picMkLst>
        </pc:picChg>
        <pc:picChg chg="add mod">
          <ac:chgData name="DaoTaoTin" userId="fd3010ff-35da-449e-8d28-dee841f5a7ee" providerId="ADAL" clId="{B0476EE0-3B74-4B49-B5F8-CBBB592D2A75}" dt="2023-04-06T09:24:50.017" v="5145" actId="1076"/>
          <ac:picMkLst>
            <pc:docMk/>
            <pc:sldMk cId="1389792201" sldId="813"/>
            <ac:picMk id="20" creationId="{E8D5D01D-3049-0878-68B8-07A5F3F06F01}"/>
          </ac:picMkLst>
        </pc:picChg>
        <pc:picChg chg="mod">
          <ac:chgData name="DaoTaoTin" userId="fd3010ff-35da-449e-8d28-dee841f5a7ee" providerId="ADAL" clId="{B0476EE0-3B74-4B49-B5F8-CBBB592D2A75}" dt="2023-04-06T09:20:39.921" v="5022"/>
          <ac:picMkLst>
            <pc:docMk/>
            <pc:sldMk cId="1389792201" sldId="813"/>
            <ac:picMk id="25" creationId="{148AFE9A-4D60-FB0C-35E1-78FA0FECF02B}"/>
          </ac:picMkLst>
        </pc:picChg>
        <pc:picChg chg="add mod">
          <ac:chgData name="DaoTaoTin" userId="fd3010ff-35da-449e-8d28-dee841f5a7ee" providerId="ADAL" clId="{B0476EE0-3B74-4B49-B5F8-CBBB592D2A75}" dt="2023-04-06T09:22:55.137" v="5048" actId="1076"/>
          <ac:picMkLst>
            <pc:docMk/>
            <pc:sldMk cId="1389792201" sldId="813"/>
            <ac:picMk id="46" creationId="{5B7869B3-2669-BDCD-2F27-9EC782689F6B}"/>
          </ac:picMkLst>
        </pc:picChg>
        <pc:cxnChg chg="add mod">
          <ac:chgData name="DaoTaoTin" userId="fd3010ff-35da-449e-8d28-dee841f5a7ee" providerId="ADAL" clId="{B0476EE0-3B74-4B49-B5F8-CBBB592D2A75}" dt="2023-04-06T09:25:37.242" v="5153" actId="14100"/>
          <ac:cxnSpMkLst>
            <pc:docMk/>
            <pc:sldMk cId="1389792201" sldId="813"/>
            <ac:cxnSpMk id="58" creationId="{E63577A2-6CD1-5B8E-0F84-75CA77CA3A11}"/>
          </ac:cxnSpMkLst>
        </pc:cxnChg>
      </pc:sldChg>
      <pc:sldChg chg="addSp delSp modSp add mod ord">
        <pc:chgData name="DaoTaoTin" userId="fd3010ff-35da-449e-8d28-dee841f5a7ee" providerId="ADAL" clId="{B0476EE0-3B74-4B49-B5F8-CBBB592D2A75}" dt="2023-04-07T02:43:51.487" v="5913" actId="1076"/>
        <pc:sldMkLst>
          <pc:docMk/>
          <pc:sldMk cId="3301139321" sldId="814"/>
        </pc:sldMkLst>
        <pc:spChg chg="mod">
          <ac:chgData name="DaoTaoTin" userId="fd3010ff-35da-449e-8d28-dee841f5a7ee" providerId="ADAL" clId="{B0476EE0-3B74-4B49-B5F8-CBBB592D2A75}" dt="2023-04-07T02:42:51.933" v="5897" actId="20577"/>
          <ac:spMkLst>
            <pc:docMk/>
            <pc:sldMk cId="3301139321" sldId="814"/>
            <ac:spMk id="2" creationId="{00000000-0000-0000-0000-000000000000}"/>
          </ac:spMkLst>
        </pc:spChg>
        <pc:spChg chg="mod">
          <ac:chgData name="DaoTaoTin" userId="fd3010ff-35da-449e-8d28-dee841f5a7ee" providerId="ADAL" clId="{B0476EE0-3B74-4B49-B5F8-CBBB592D2A75}" dt="2023-04-07T02:40:06.305" v="5656" actId="20577"/>
          <ac:spMkLst>
            <pc:docMk/>
            <pc:sldMk cId="3301139321" sldId="814"/>
            <ac:spMk id="3" creationId="{00000000-0000-0000-0000-000000000000}"/>
          </ac:spMkLst>
        </pc:spChg>
        <pc:spChg chg="del">
          <ac:chgData name="DaoTaoTin" userId="fd3010ff-35da-449e-8d28-dee841f5a7ee" providerId="ADAL" clId="{B0476EE0-3B74-4B49-B5F8-CBBB592D2A75}" dt="2023-04-07T02:40:29.043" v="5657" actId="478"/>
          <ac:spMkLst>
            <pc:docMk/>
            <pc:sldMk cId="3301139321" sldId="814"/>
            <ac:spMk id="4" creationId="{1A2E9085-F37F-F7E8-AC2D-ADCA912AE629}"/>
          </ac:spMkLst>
        </pc:spChg>
        <pc:spChg chg="add mod">
          <ac:chgData name="DaoTaoTin" userId="fd3010ff-35da-449e-8d28-dee841f5a7ee" providerId="ADAL" clId="{B0476EE0-3B74-4B49-B5F8-CBBB592D2A75}" dt="2023-04-07T02:43:51.487" v="5913" actId="1076"/>
          <ac:spMkLst>
            <pc:docMk/>
            <pc:sldMk cId="3301139321" sldId="814"/>
            <ac:spMk id="5" creationId="{9027A241-4C20-93E9-9655-A76D30A5AB94}"/>
          </ac:spMkLst>
        </pc:spChg>
      </pc:sldChg>
      <pc:sldChg chg="addSp delSp add del mod">
        <pc:chgData name="DaoTaoTin" userId="fd3010ff-35da-449e-8d28-dee841f5a7ee" providerId="ADAL" clId="{B0476EE0-3B74-4B49-B5F8-CBBB592D2A75}" dt="2023-04-06T09:29:55.613" v="5434" actId="47"/>
        <pc:sldMkLst>
          <pc:docMk/>
          <pc:sldMk cId="3437212949" sldId="814"/>
        </pc:sldMkLst>
        <pc:spChg chg="add del">
          <ac:chgData name="DaoTaoTin" userId="fd3010ff-35da-449e-8d28-dee841f5a7ee" providerId="ADAL" clId="{B0476EE0-3B74-4B49-B5F8-CBBB592D2A75}" dt="2023-04-06T09:16:13.563" v="4986" actId="478"/>
          <ac:spMkLst>
            <pc:docMk/>
            <pc:sldMk cId="3437212949" sldId="814"/>
            <ac:spMk id="8" creationId="{1D538FC5-E96C-9AB3-5B39-152E1309134C}"/>
          </ac:spMkLst>
        </pc:spChg>
      </pc:sldChg>
      <pc:sldChg chg="addSp delSp modSp add mod">
        <pc:chgData name="DaoTaoTin" userId="fd3010ff-35da-449e-8d28-dee841f5a7ee" providerId="ADAL" clId="{B0476EE0-3B74-4B49-B5F8-CBBB592D2A75}" dt="2023-04-10T06:45:17.209" v="6267" actId="20577"/>
        <pc:sldMkLst>
          <pc:docMk/>
          <pc:sldMk cId="801998788" sldId="815"/>
        </pc:sldMkLst>
        <pc:spChg chg="mod">
          <ac:chgData name="DaoTaoTin" userId="fd3010ff-35da-449e-8d28-dee841f5a7ee" providerId="ADAL" clId="{B0476EE0-3B74-4B49-B5F8-CBBB592D2A75}" dt="2023-04-07T02:44:32.263" v="5973" actId="20577"/>
          <ac:spMkLst>
            <pc:docMk/>
            <pc:sldMk cId="801998788" sldId="815"/>
            <ac:spMk id="3" creationId="{00000000-0000-0000-0000-000000000000}"/>
          </ac:spMkLst>
        </pc:spChg>
        <pc:spChg chg="del">
          <ac:chgData name="DaoTaoTin" userId="fd3010ff-35da-449e-8d28-dee841f5a7ee" providerId="ADAL" clId="{B0476EE0-3B74-4B49-B5F8-CBBB592D2A75}" dt="2023-04-07T02:44:33.843" v="5974" actId="478"/>
          <ac:spMkLst>
            <pc:docMk/>
            <pc:sldMk cId="801998788" sldId="815"/>
            <ac:spMk id="5" creationId="{9027A241-4C20-93E9-9655-A76D30A5AB94}"/>
          </ac:spMkLst>
        </pc:spChg>
        <pc:graphicFrameChg chg="add mod modGraphic">
          <ac:chgData name="DaoTaoTin" userId="fd3010ff-35da-449e-8d28-dee841f5a7ee" providerId="ADAL" clId="{B0476EE0-3B74-4B49-B5F8-CBBB592D2A75}" dt="2023-04-07T02:55:15.928" v="6094" actId="1035"/>
          <ac:graphicFrameMkLst>
            <pc:docMk/>
            <pc:sldMk cId="801998788" sldId="815"/>
            <ac:graphicFrameMk id="4" creationId="{7A35E39B-889E-AEB3-6764-F2AE06F1A9A4}"/>
          </ac:graphicFrameMkLst>
        </pc:graphicFrameChg>
        <pc:graphicFrameChg chg="add mod modGraphic">
          <ac:chgData name="DaoTaoTin" userId="fd3010ff-35da-449e-8d28-dee841f5a7ee" providerId="ADAL" clId="{B0476EE0-3B74-4B49-B5F8-CBBB592D2A75}" dt="2023-04-10T06:45:17.209" v="6267" actId="20577"/>
          <ac:graphicFrameMkLst>
            <pc:docMk/>
            <pc:sldMk cId="801998788" sldId="815"/>
            <ac:graphicFrameMk id="6" creationId="{9CCF7BDD-0E24-913E-4A4C-4E9B6A2CA562}"/>
          </ac:graphicFrameMkLst>
        </pc:graphicFrameChg>
        <pc:graphicFrameChg chg="add mod modGraphic">
          <ac:chgData name="DaoTaoTin" userId="fd3010ff-35da-449e-8d28-dee841f5a7ee" providerId="ADAL" clId="{B0476EE0-3B74-4B49-B5F8-CBBB592D2A75}" dt="2023-04-10T06:45:09.324" v="6264" actId="20577"/>
          <ac:graphicFrameMkLst>
            <pc:docMk/>
            <pc:sldMk cId="801998788" sldId="815"/>
            <ac:graphicFrameMk id="7" creationId="{D011E103-F848-EBC8-C844-C5AB9078E736}"/>
          </ac:graphicFrameMkLst>
        </pc:graphicFrameChg>
      </pc:sldChg>
      <pc:sldMasterChg chg="delSldLayout">
        <pc:chgData name="DaoTaoTin" userId="fd3010ff-35da-449e-8d28-dee841f5a7ee" providerId="ADAL" clId="{B0476EE0-3B74-4B49-B5F8-CBBB592D2A75}" dt="2023-04-06T09:29:55.613" v="5434" actId="47"/>
        <pc:sldMasterMkLst>
          <pc:docMk/>
          <pc:sldMasterMk cId="536483213" sldId="2147483648"/>
        </pc:sldMasterMkLst>
        <pc:sldLayoutChg chg="del">
          <pc:chgData name="DaoTaoTin" userId="fd3010ff-35da-449e-8d28-dee841f5a7ee" providerId="ADAL" clId="{B0476EE0-3B74-4B49-B5F8-CBBB592D2A75}" dt="2023-04-06T09:29:55.613" v="5434" actId="47"/>
          <pc:sldLayoutMkLst>
            <pc:docMk/>
            <pc:sldMasterMk cId="536483213" sldId="2147483648"/>
            <pc:sldLayoutMk cId="2307511090" sldId="2147483759"/>
          </pc:sldLayoutMkLst>
        </pc:sldLayoutChg>
      </pc:sldMasterChg>
    </pc:docChg>
  </pc:docChgLst>
  <pc:docChgLst>
    <pc:chgData name="DaoTaoTin" userId="6d21468e-647c-4f84-8156-117b4a782e40" providerId="ADAL" clId="{6DCBAE7F-16FD-41F9-BA62-545F140DB9CA}"/>
    <pc:docChg chg="custSel addSld delSld modSld delMainMaster modSection">
      <pc:chgData name="DaoTaoTin" userId="6d21468e-647c-4f84-8156-117b4a782e40" providerId="ADAL" clId="{6DCBAE7F-16FD-41F9-BA62-545F140DB9CA}" dt="2023-11-08T10:21:54.029" v="49" actId="47"/>
      <pc:docMkLst>
        <pc:docMk/>
      </pc:docMkLst>
      <pc:sldChg chg="modSp">
        <pc:chgData name="DaoTaoTin" userId="6d21468e-647c-4f84-8156-117b4a782e40" providerId="ADAL" clId="{6DCBAE7F-16FD-41F9-BA62-545F140DB9CA}" dt="2023-11-08T10:21:02.477" v="34" actId="20577"/>
        <pc:sldMkLst>
          <pc:docMk/>
          <pc:sldMk cId="1837723083" sldId="332"/>
        </pc:sldMkLst>
        <pc:spChg chg="mod">
          <ac:chgData name="DaoTaoTin" userId="6d21468e-647c-4f84-8156-117b4a782e40" providerId="ADAL" clId="{6DCBAE7F-16FD-41F9-BA62-545F140DB9CA}" dt="2023-11-08T10:21:02.477" v="34" actId="20577"/>
          <ac:spMkLst>
            <pc:docMk/>
            <pc:sldMk cId="1837723083" sldId="332"/>
            <ac:spMk id="3" creationId="{CD5A7E25-F4E2-4994-E6E8-5DFD7E70FE86}"/>
          </ac:spMkLst>
        </pc:spChg>
      </pc:sldChg>
      <pc:sldChg chg="addSp delSp modSp mod">
        <pc:chgData name="DaoTaoTin" userId="6d21468e-647c-4f84-8156-117b4a782e40" providerId="ADAL" clId="{6DCBAE7F-16FD-41F9-BA62-545F140DB9CA}" dt="2023-11-08T10:20:55.537" v="33" actId="20577"/>
        <pc:sldMkLst>
          <pc:docMk/>
          <pc:sldMk cId="1750846299" sldId="823"/>
        </pc:sldMkLst>
        <pc:spChg chg="mod">
          <ac:chgData name="DaoTaoTin" userId="6d21468e-647c-4f84-8156-117b4a782e40" providerId="ADAL" clId="{6DCBAE7F-16FD-41F9-BA62-545F140DB9CA}" dt="2023-11-08T10:20:25.513" v="25" actId="20577"/>
          <ac:spMkLst>
            <pc:docMk/>
            <pc:sldMk cId="1750846299" sldId="823"/>
            <ac:spMk id="2" creationId="{74C006F6-3A24-1CC6-4EBD-7886381A5705}"/>
          </ac:spMkLst>
        </pc:spChg>
        <pc:spChg chg="mod">
          <ac:chgData name="DaoTaoTin" userId="6d21468e-647c-4f84-8156-117b4a782e40" providerId="ADAL" clId="{6DCBAE7F-16FD-41F9-BA62-545F140DB9CA}" dt="2023-11-08T10:20:55.537" v="33" actId="20577"/>
          <ac:spMkLst>
            <pc:docMk/>
            <pc:sldMk cId="1750846299" sldId="823"/>
            <ac:spMk id="3" creationId="{CD5A7E25-F4E2-4994-E6E8-5DFD7E70FE86}"/>
          </ac:spMkLst>
        </pc:spChg>
        <pc:spChg chg="del">
          <ac:chgData name="DaoTaoTin" userId="6d21468e-647c-4f84-8156-117b4a782e40" providerId="ADAL" clId="{6DCBAE7F-16FD-41F9-BA62-545F140DB9CA}" dt="2023-11-08T10:20:13.759" v="0" actId="478"/>
          <ac:spMkLst>
            <pc:docMk/>
            <pc:sldMk cId="1750846299" sldId="823"/>
            <ac:spMk id="24" creationId="{91DDEF0A-AA75-DC59-4AEA-ED98186FCF59}"/>
          </ac:spMkLst>
        </pc:spChg>
        <pc:picChg chg="add mod">
          <ac:chgData name="DaoTaoTin" userId="6d21468e-647c-4f84-8156-117b4a782e40" providerId="ADAL" clId="{6DCBAE7F-16FD-41F9-BA62-545F140DB9CA}" dt="2023-11-08T10:20:14.172" v="1"/>
          <ac:picMkLst>
            <pc:docMk/>
            <pc:sldMk cId="1750846299" sldId="823"/>
            <ac:picMk id="4" creationId="{4D9D32DA-D743-FC05-71CC-943118338234}"/>
          </ac:picMkLst>
        </pc:picChg>
      </pc:sldChg>
      <pc:sldChg chg="del">
        <pc:chgData name="DaoTaoTin" userId="6d21468e-647c-4f84-8156-117b4a782e40" providerId="ADAL" clId="{6DCBAE7F-16FD-41F9-BA62-545F140DB9CA}" dt="2023-11-08T10:21:21.246" v="35" actId="47"/>
        <pc:sldMkLst>
          <pc:docMk/>
          <pc:sldMk cId="2008586908" sldId="2556"/>
        </pc:sldMkLst>
      </pc:sldChg>
      <pc:sldChg chg="addSp delSp modSp add mod modAnim">
        <pc:chgData name="DaoTaoTin" userId="6d21468e-647c-4f84-8156-117b4a782e40" providerId="ADAL" clId="{6DCBAE7F-16FD-41F9-BA62-545F140DB9CA}" dt="2023-11-08T10:21:47.473" v="48" actId="20577"/>
        <pc:sldMkLst>
          <pc:docMk/>
          <pc:sldMk cId="4035694695" sldId="2556"/>
        </pc:sldMkLst>
        <pc:spChg chg="mod">
          <ac:chgData name="DaoTaoTin" userId="6d21468e-647c-4f84-8156-117b4a782e40" providerId="ADAL" clId="{6DCBAE7F-16FD-41F9-BA62-545F140DB9CA}" dt="2023-11-08T10:21:47.473" v="48" actId="20577"/>
          <ac:spMkLst>
            <pc:docMk/>
            <pc:sldMk cId="4035694695" sldId="2556"/>
            <ac:spMk id="2" creationId="{74C006F6-3A24-1CC6-4EBD-7886381A5705}"/>
          </ac:spMkLst>
        </pc:spChg>
        <pc:picChg chg="del">
          <ac:chgData name="DaoTaoTin" userId="6d21468e-647c-4f84-8156-117b4a782e40" providerId="ADAL" clId="{6DCBAE7F-16FD-41F9-BA62-545F140DB9CA}" dt="2023-11-08T10:21:25.288" v="37" actId="478"/>
          <ac:picMkLst>
            <pc:docMk/>
            <pc:sldMk cId="4035694695" sldId="2556"/>
            <ac:picMk id="4" creationId="{4D9D32DA-D743-FC05-71CC-943118338234}"/>
          </ac:picMkLst>
        </pc:picChg>
        <pc:picChg chg="add mod">
          <ac:chgData name="DaoTaoTin" userId="6d21468e-647c-4f84-8156-117b4a782e40" providerId="ADAL" clId="{6DCBAE7F-16FD-41F9-BA62-545F140DB9CA}" dt="2023-11-08T10:21:41.590" v="40" actId="1076"/>
          <ac:picMkLst>
            <pc:docMk/>
            <pc:sldMk cId="4035694695" sldId="2556"/>
            <ac:picMk id="5" creationId="{81557890-BFD5-0777-1047-B9484F152C4A}"/>
          </ac:picMkLst>
        </pc:picChg>
      </pc:sldChg>
      <pc:sldChg chg="del">
        <pc:chgData name="DaoTaoTin" userId="6d21468e-647c-4f84-8156-117b4a782e40" providerId="ADAL" clId="{6DCBAE7F-16FD-41F9-BA62-545F140DB9CA}" dt="2023-11-08T10:21:54.029" v="49" actId="47"/>
        <pc:sldMkLst>
          <pc:docMk/>
          <pc:sldMk cId="3684010331" sldId="2557"/>
        </pc:sldMkLst>
      </pc:sldChg>
      <pc:sldMasterChg chg="del delSldLayout">
        <pc:chgData name="DaoTaoTin" userId="6d21468e-647c-4f84-8156-117b4a782e40" providerId="ADAL" clId="{6DCBAE7F-16FD-41F9-BA62-545F140DB9CA}" dt="2023-11-08T10:21:21.246" v="35" actId="47"/>
        <pc:sldMasterMkLst>
          <pc:docMk/>
          <pc:sldMasterMk cId="250509494" sldId="2147483945"/>
        </pc:sldMasterMkLst>
        <pc:sldLayoutChg chg="del">
          <pc:chgData name="DaoTaoTin" userId="6d21468e-647c-4f84-8156-117b4a782e40" providerId="ADAL" clId="{6DCBAE7F-16FD-41F9-BA62-545F140DB9CA}" dt="2023-11-08T10:21:21.246" v="35" actId="47"/>
          <pc:sldLayoutMkLst>
            <pc:docMk/>
            <pc:sldMasterMk cId="250509494" sldId="2147483945"/>
            <pc:sldLayoutMk cId="1220051980" sldId="2147483946"/>
          </pc:sldLayoutMkLst>
        </pc:sldLayoutChg>
        <pc:sldLayoutChg chg="del">
          <pc:chgData name="DaoTaoTin" userId="6d21468e-647c-4f84-8156-117b4a782e40" providerId="ADAL" clId="{6DCBAE7F-16FD-41F9-BA62-545F140DB9CA}" dt="2023-11-08T10:21:21.246" v="35" actId="47"/>
          <pc:sldLayoutMkLst>
            <pc:docMk/>
            <pc:sldMasterMk cId="250509494" sldId="2147483945"/>
            <pc:sldLayoutMk cId="2086209523" sldId="2147483947"/>
          </pc:sldLayoutMkLst>
        </pc:sldLayoutChg>
        <pc:sldLayoutChg chg="del">
          <pc:chgData name="DaoTaoTin" userId="6d21468e-647c-4f84-8156-117b4a782e40" providerId="ADAL" clId="{6DCBAE7F-16FD-41F9-BA62-545F140DB9CA}" dt="2023-11-08T10:21:21.246" v="35" actId="47"/>
          <pc:sldLayoutMkLst>
            <pc:docMk/>
            <pc:sldMasterMk cId="250509494" sldId="2147483945"/>
            <pc:sldLayoutMk cId="729750017" sldId="2147483948"/>
          </pc:sldLayoutMkLst>
        </pc:sldLayoutChg>
        <pc:sldLayoutChg chg="del">
          <pc:chgData name="DaoTaoTin" userId="6d21468e-647c-4f84-8156-117b4a782e40" providerId="ADAL" clId="{6DCBAE7F-16FD-41F9-BA62-545F140DB9CA}" dt="2023-11-08T10:21:21.246" v="35" actId="47"/>
          <pc:sldLayoutMkLst>
            <pc:docMk/>
            <pc:sldMasterMk cId="250509494" sldId="2147483945"/>
            <pc:sldLayoutMk cId="1355360242" sldId="2147483949"/>
          </pc:sldLayoutMkLst>
        </pc:sldLayoutChg>
        <pc:sldLayoutChg chg="del">
          <pc:chgData name="DaoTaoTin" userId="6d21468e-647c-4f84-8156-117b4a782e40" providerId="ADAL" clId="{6DCBAE7F-16FD-41F9-BA62-545F140DB9CA}" dt="2023-11-08T10:21:21.246" v="35" actId="47"/>
          <pc:sldLayoutMkLst>
            <pc:docMk/>
            <pc:sldMasterMk cId="250509494" sldId="2147483945"/>
            <pc:sldLayoutMk cId="1880895908" sldId="2147483950"/>
          </pc:sldLayoutMkLst>
        </pc:sldLayoutChg>
      </pc:sldMasterChg>
      <pc:sldMasterChg chg="del delSldLayout">
        <pc:chgData name="DaoTaoTin" userId="6d21468e-647c-4f84-8156-117b4a782e40" providerId="ADAL" clId="{6DCBAE7F-16FD-41F9-BA62-545F140DB9CA}" dt="2023-11-08T10:21:54.029" v="49" actId="47"/>
        <pc:sldMasterMkLst>
          <pc:docMk/>
          <pc:sldMasterMk cId="1313491386" sldId="2147483945"/>
        </pc:sldMasterMkLst>
        <pc:sldLayoutChg chg="del">
          <pc:chgData name="DaoTaoTin" userId="6d21468e-647c-4f84-8156-117b4a782e40" providerId="ADAL" clId="{6DCBAE7F-16FD-41F9-BA62-545F140DB9CA}" dt="2023-11-08T10:21:54.029" v="49" actId="47"/>
          <pc:sldLayoutMkLst>
            <pc:docMk/>
            <pc:sldMasterMk cId="1313491386" sldId="2147483945"/>
            <pc:sldLayoutMk cId="1459874168" sldId="2147483946"/>
          </pc:sldLayoutMkLst>
        </pc:sldLayoutChg>
        <pc:sldLayoutChg chg="del">
          <pc:chgData name="DaoTaoTin" userId="6d21468e-647c-4f84-8156-117b4a782e40" providerId="ADAL" clId="{6DCBAE7F-16FD-41F9-BA62-545F140DB9CA}" dt="2023-11-08T10:21:54.029" v="49" actId="47"/>
          <pc:sldLayoutMkLst>
            <pc:docMk/>
            <pc:sldMasterMk cId="1313491386" sldId="2147483945"/>
            <pc:sldLayoutMk cId="2202309591" sldId="2147483947"/>
          </pc:sldLayoutMkLst>
        </pc:sldLayoutChg>
        <pc:sldLayoutChg chg="del">
          <pc:chgData name="DaoTaoTin" userId="6d21468e-647c-4f84-8156-117b4a782e40" providerId="ADAL" clId="{6DCBAE7F-16FD-41F9-BA62-545F140DB9CA}" dt="2023-11-08T10:21:54.029" v="49" actId="47"/>
          <pc:sldLayoutMkLst>
            <pc:docMk/>
            <pc:sldMasterMk cId="1313491386" sldId="2147483945"/>
            <pc:sldLayoutMk cId="121625499" sldId="2147483948"/>
          </pc:sldLayoutMkLst>
        </pc:sldLayoutChg>
        <pc:sldLayoutChg chg="del">
          <pc:chgData name="DaoTaoTin" userId="6d21468e-647c-4f84-8156-117b4a782e40" providerId="ADAL" clId="{6DCBAE7F-16FD-41F9-BA62-545F140DB9CA}" dt="2023-11-08T10:21:54.029" v="49" actId="47"/>
          <pc:sldLayoutMkLst>
            <pc:docMk/>
            <pc:sldMasterMk cId="1313491386" sldId="2147483945"/>
            <pc:sldLayoutMk cId="2435426622" sldId="2147483949"/>
          </pc:sldLayoutMkLst>
        </pc:sldLayoutChg>
        <pc:sldLayoutChg chg="del">
          <pc:chgData name="DaoTaoTin" userId="6d21468e-647c-4f84-8156-117b4a782e40" providerId="ADAL" clId="{6DCBAE7F-16FD-41F9-BA62-545F140DB9CA}" dt="2023-11-08T10:21:54.029" v="49" actId="47"/>
          <pc:sldLayoutMkLst>
            <pc:docMk/>
            <pc:sldMasterMk cId="1313491386" sldId="2147483945"/>
            <pc:sldLayoutMk cId="2116732683" sldId="2147483950"/>
          </pc:sldLayoutMkLst>
        </pc:sldLayoutChg>
      </pc:sldMasterChg>
    </pc:docChg>
  </pc:docChgLst>
  <pc:docChgLst>
    <pc:chgData name="DaoTaoTin" userId="6d21468e-647c-4f84-8156-117b4a782e40" providerId="ADAL" clId="{FCDA81E4-532F-46AD-A213-E14548F3E40F}"/>
    <pc:docChg chg="undo redo custSel addSld delSld modSld sldOrd modSection">
      <pc:chgData name="DaoTaoTin" userId="6d21468e-647c-4f84-8156-117b4a782e40" providerId="ADAL" clId="{FCDA81E4-532F-46AD-A213-E14548F3E40F}" dt="2023-12-13T03:26:54.013" v="5146"/>
      <pc:docMkLst>
        <pc:docMk/>
      </pc:docMkLst>
      <pc:sldChg chg="addSp delSp modSp mod delAnim modAnim">
        <pc:chgData name="DaoTaoTin" userId="6d21468e-647c-4f84-8156-117b4a782e40" providerId="ADAL" clId="{FCDA81E4-532F-46AD-A213-E14548F3E40F}" dt="2023-12-12T08:57:14.831" v="2297" actId="1036"/>
        <pc:sldMkLst>
          <pc:docMk/>
          <pc:sldMk cId="567366769" sldId="297"/>
        </pc:sldMkLst>
        <pc:spChg chg="add mod ord">
          <ac:chgData name="DaoTaoTin" userId="6d21468e-647c-4f84-8156-117b4a782e40" providerId="ADAL" clId="{FCDA81E4-532F-46AD-A213-E14548F3E40F}" dt="2023-12-12T08:57:08.805" v="2276" actId="20577"/>
          <ac:spMkLst>
            <pc:docMk/>
            <pc:sldMk cId="567366769" sldId="297"/>
            <ac:spMk id="2" creationId="{B70E3044-C33B-CC3C-2EC2-052A82A48EFA}"/>
          </ac:spMkLst>
        </pc:spChg>
        <pc:spChg chg="add mod">
          <ac:chgData name="DaoTaoTin" userId="6d21468e-647c-4f84-8156-117b4a782e40" providerId="ADAL" clId="{FCDA81E4-532F-46AD-A213-E14548F3E40F}" dt="2023-12-12T08:57:08.805" v="2276" actId="20577"/>
          <ac:spMkLst>
            <pc:docMk/>
            <pc:sldMk cId="567366769" sldId="297"/>
            <ac:spMk id="3" creationId="{B5766B93-08C9-B5AD-8B1A-F0D728AB5C42}"/>
          </ac:spMkLst>
        </pc:spChg>
        <pc:spChg chg="add del mod">
          <ac:chgData name="DaoTaoTin" userId="6d21468e-647c-4f84-8156-117b4a782e40" providerId="ADAL" clId="{FCDA81E4-532F-46AD-A213-E14548F3E40F}" dt="2023-12-12T08:48:12.125" v="2216" actId="478"/>
          <ac:spMkLst>
            <pc:docMk/>
            <pc:sldMk cId="567366769" sldId="297"/>
            <ac:spMk id="4" creationId="{147726D4-9B7C-9CFF-6B7A-4EA06668FA27}"/>
          </ac:spMkLst>
        </pc:spChg>
        <pc:spChg chg="add del mod">
          <ac:chgData name="DaoTaoTin" userId="6d21468e-647c-4f84-8156-117b4a782e40" providerId="ADAL" clId="{FCDA81E4-532F-46AD-A213-E14548F3E40F}" dt="2023-12-12T08:48:11.493" v="2215" actId="478"/>
          <ac:spMkLst>
            <pc:docMk/>
            <pc:sldMk cId="567366769" sldId="297"/>
            <ac:spMk id="5" creationId="{5B79C4FF-D5BF-D0DA-18C4-3A34CC81F5EC}"/>
          </ac:spMkLst>
        </pc:spChg>
        <pc:spChg chg="add mod ord">
          <ac:chgData name="DaoTaoTin" userId="6d21468e-647c-4f84-8156-117b4a782e40" providerId="ADAL" clId="{FCDA81E4-532F-46AD-A213-E14548F3E40F}" dt="2023-12-12T08:52:25.030" v="2249" actId="207"/>
          <ac:spMkLst>
            <pc:docMk/>
            <pc:sldMk cId="567366769" sldId="297"/>
            <ac:spMk id="6" creationId="{D528EA84-BCEE-3C22-F466-D1FA62266DD9}"/>
          </ac:spMkLst>
        </pc:spChg>
        <pc:spChg chg="add mod">
          <ac:chgData name="DaoTaoTin" userId="6d21468e-647c-4f84-8156-117b4a782e40" providerId="ADAL" clId="{FCDA81E4-532F-46AD-A213-E14548F3E40F}" dt="2023-12-12T08:50:26.534" v="2232" actId="164"/>
          <ac:spMkLst>
            <pc:docMk/>
            <pc:sldMk cId="567366769" sldId="297"/>
            <ac:spMk id="7" creationId="{6BD1C66F-5C40-5A75-B7FE-7C39BFD82A10}"/>
          </ac:spMkLst>
        </pc:spChg>
        <pc:spChg chg="ord">
          <ac:chgData name="DaoTaoTin" userId="6d21468e-647c-4f84-8156-117b4a782e40" providerId="ADAL" clId="{FCDA81E4-532F-46AD-A213-E14548F3E40F}" dt="2023-12-12T08:50:22.701" v="2231" actId="167"/>
          <ac:spMkLst>
            <pc:docMk/>
            <pc:sldMk cId="567366769" sldId="297"/>
            <ac:spMk id="21" creationId="{CB1EF571-5F94-9F0E-5FA2-DF981C9463FA}"/>
          </ac:spMkLst>
        </pc:spChg>
        <pc:spChg chg="ord">
          <ac:chgData name="DaoTaoTin" userId="6d21468e-647c-4f84-8156-117b4a782e40" providerId="ADAL" clId="{FCDA81E4-532F-46AD-A213-E14548F3E40F}" dt="2023-12-12T08:50:22.701" v="2231" actId="167"/>
          <ac:spMkLst>
            <pc:docMk/>
            <pc:sldMk cId="567366769" sldId="297"/>
            <ac:spMk id="22" creationId="{7E67A30E-0289-23D0-3352-E51AE3458251}"/>
          </ac:spMkLst>
        </pc:spChg>
        <pc:spChg chg="ord">
          <ac:chgData name="DaoTaoTin" userId="6d21468e-647c-4f84-8156-117b4a782e40" providerId="ADAL" clId="{FCDA81E4-532F-46AD-A213-E14548F3E40F}" dt="2023-12-12T08:50:09.527" v="2229" actId="167"/>
          <ac:spMkLst>
            <pc:docMk/>
            <pc:sldMk cId="567366769" sldId="297"/>
            <ac:spMk id="88" creationId="{00000000-0000-0000-0000-000000000000}"/>
          </ac:spMkLst>
        </pc:spChg>
        <pc:spChg chg="ord">
          <ac:chgData name="DaoTaoTin" userId="6d21468e-647c-4f84-8156-117b4a782e40" providerId="ADAL" clId="{FCDA81E4-532F-46AD-A213-E14548F3E40F}" dt="2023-12-12T08:50:09.527" v="2229" actId="167"/>
          <ac:spMkLst>
            <pc:docMk/>
            <pc:sldMk cId="567366769" sldId="297"/>
            <ac:spMk id="114" creationId="{00000000-0000-0000-0000-000000000000}"/>
          </ac:spMkLst>
        </pc:spChg>
        <pc:grpChg chg="add mod">
          <ac:chgData name="DaoTaoTin" userId="6d21468e-647c-4f84-8156-117b4a782e40" providerId="ADAL" clId="{FCDA81E4-532F-46AD-A213-E14548F3E40F}" dt="2023-12-12T08:57:14.831" v="2297" actId="1036"/>
          <ac:grpSpMkLst>
            <pc:docMk/>
            <pc:sldMk cId="567366769" sldId="297"/>
            <ac:grpSpMk id="8" creationId="{D028B605-5E1F-1616-487D-6EF4470EAC7B}"/>
          </ac:grpSpMkLst>
        </pc:grpChg>
        <pc:grpChg chg="add mod">
          <ac:chgData name="DaoTaoTin" userId="6d21468e-647c-4f84-8156-117b4a782e40" providerId="ADAL" clId="{FCDA81E4-532F-46AD-A213-E14548F3E40F}" dt="2023-12-12T08:50:26.534" v="2232" actId="164"/>
          <ac:grpSpMkLst>
            <pc:docMk/>
            <pc:sldMk cId="567366769" sldId="297"/>
            <ac:grpSpMk id="13" creationId="{8F3D1B86-3D6E-920B-23B9-1443556CBEC6}"/>
          </ac:grpSpMkLst>
        </pc:grpChg>
      </pc:sldChg>
      <pc:sldChg chg="modTransition">
        <pc:chgData name="DaoTaoTin" userId="6d21468e-647c-4f84-8156-117b4a782e40" providerId="ADAL" clId="{FCDA81E4-532F-46AD-A213-E14548F3E40F}" dt="2023-12-13T03:24:17.636" v="5130"/>
        <pc:sldMkLst>
          <pc:docMk/>
          <pc:sldMk cId="962514200" sldId="816"/>
        </pc:sldMkLst>
      </pc:sldChg>
      <pc:sldChg chg="modTransition">
        <pc:chgData name="DaoTaoTin" userId="6d21468e-647c-4f84-8156-117b4a782e40" providerId="ADAL" clId="{FCDA81E4-532F-46AD-A213-E14548F3E40F}" dt="2023-12-13T03:25:16.772" v="5133"/>
        <pc:sldMkLst>
          <pc:docMk/>
          <pc:sldMk cId="4218675276" sldId="819"/>
        </pc:sldMkLst>
      </pc:sldChg>
      <pc:sldChg chg="modTransition">
        <pc:chgData name="DaoTaoTin" userId="6d21468e-647c-4f84-8156-117b4a782e40" providerId="ADAL" clId="{FCDA81E4-532F-46AD-A213-E14548F3E40F}" dt="2023-12-13T03:25:40.285" v="5137"/>
        <pc:sldMkLst>
          <pc:docMk/>
          <pc:sldMk cId="1179892434" sldId="820"/>
        </pc:sldMkLst>
      </pc:sldChg>
      <pc:sldChg chg="modTransition">
        <pc:chgData name="DaoTaoTin" userId="6d21468e-647c-4f84-8156-117b4a782e40" providerId="ADAL" clId="{FCDA81E4-532F-46AD-A213-E14548F3E40F}" dt="2023-12-12T09:03:47.292" v="2303"/>
        <pc:sldMkLst>
          <pc:docMk/>
          <pc:sldMk cId="1301703534" sldId="822"/>
        </pc:sldMkLst>
      </pc:sldChg>
      <pc:sldChg chg="modSp mod modTransition">
        <pc:chgData name="DaoTaoTin" userId="6d21468e-647c-4f84-8156-117b4a782e40" providerId="ADAL" clId="{FCDA81E4-532F-46AD-A213-E14548F3E40F}" dt="2023-12-13T03:26:48.396" v="5145"/>
        <pc:sldMkLst>
          <pc:docMk/>
          <pc:sldMk cId="246759776" sldId="2567"/>
        </pc:sldMkLst>
        <pc:spChg chg="mod">
          <ac:chgData name="DaoTaoTin" userId="6d21468e-647c-4f84-8156-117b4a782e40" providerId="ADAL" clId="{FCDA81E4-532F-46AD-A213-E14548F3E40F}" dt="2023-12-13T03:05:30.706" v="4509" actId="20577"/>
          <ac:spMkLst>
            <pc:docMk/>
            <pc:sldMk cId="246759776" sldId="2567"/>
            <ac:spMk id="22" creationId="{CE9902A9-EC7F-CF0E-122C-1300F045E4B1}"/>
          </ac:spMkLst>
        </pc:spChg>
      </pc:sldChg>
      <pc:sldChg chg="modTransition">
        <pc:chgData name="DaoTaoTin" userId="6d21468e-647c-4f84-8156-117b4a782e40" providerId="ADAL" clId="{FCDA81E4-532F-46AD-A213-E14548F3E40F}" dt="2023-12-13T03:26:08.917" v="5139"/>
        <pc:sldMkLst>
          <pc:docMk/>
          <pc:sldMk cId="2210461863" sldId="2568"/>
        </pc:sldMkLst>
      </pc:sldChg>
      <pc:sldChg chg="modTransition">
        <pc:chgData name="DaoTaoTin" userId="6d21468e-647c-4f84-8156-117b4a782e40" providerId="ADAL" clId="{FCDA81E4-532F-46AD-A213-E14548F3E40F}" dt="2023-12-13T03:26:04.540" v="5138"/>
        <pc:sldMkLst>
          <pc:docMk/>
          <pc:sldMk cId="2659058454" sldId="2569"/>
        </pc:sldMkLst>
      </pc:sldChg>
      <pc:sldChg chg="addSp delSp modSp add mod modTransition delAnim modAnim">
        <pc:chgData name="DaoTaoTin" userId="6d21468e-647c-4f84-8156-117b4a782e40" providerId="ADAL" clId="{FCDA81E4-532F-46AD-A213-E14548F3E40F}" dt="2023-12-13T02:15:23.988" v="2534" actId="207"/>
        <pc:sldMkLst>
          <pc:docMk/>
          <pc:sldMk cId="998585329" sldId="2570"/>
        </pc:sldMkLst>
        <pc:spChg chg="add mod ord">
          <ac:chgData name="DaoTaoTin" userId="6d21468e-647c-4f84-8156-117b4a782e40" providerId="ADAL" clId="{FCDA81E4-532F-46AD-A213-E14548F3E40F}" dt="2023-12-13T01:55:31.873" v="2522"/>
          <ac:spMkLst>
            <pc:docMk/>
            <pc:sldMk cId="998585329" sldId="2570"/>
            <ac:spMk id="4" creationId="{34334E0B-ED4E-0B05-4C6F-09AAAB0F0203}"/>
          </ac:spMkLst>
        </pc:spChg>
        <pc:spChg chg="add mod">
          <ac:chgData name="DaoTaoTin" userId="6d21468e-647c-4f84-8156-117b4a782e40" providerId="ADAL" clId="{FCDA81E4-532F-46AD-A213-E14548F3E40F}" dt="2023-12-13T02:15:23.988" v="2534" actId="207"/>
          <ac:spMkLst>
            <pc:docMk/>
            <pc:sldMk cId="998585329" sldId="2570"/>
            <ac:spMk id="5" creationId="{C58505E5-A4BA-94AB-310F-D4B4EB1A4DE2}"/>
          </ac:spMkLst>
        </pc:spChg>
        <pc:spChg chg="add mod">
          <ac:chgData name="DaoTaoTin" userId="6d21468e-647c-4f84-8156-117b4a782e40" providerId="ADAL" clId="{FCDA81E4-532F-46AD-A213-E14548F3E40F}" dt="2023-12-13T01:57:42.292" v="2526"/>
          <ac:spMkLst>
            <pc:docMk/>
            <pc:sldMk cId="998585329" sldId="2570"/>
            <ac:spMk id="6" creationId="{2B763DEC-BD7D-3022-A0B3-7DB01AFBEDDC}"/>
          </ac:spMkLst>
        </pc:spChg>
        <pc:spChg chg="add del mod">
          <ac:chgData name="DaoTaoTin" userId="6d21468e-647c-4f84-8156-117b4a782e40" providerId="ADAL" clId="{FCDA81E4-532F-46AD-A213-E14548F3E40F}" dt="2023-12-12T03:09:41.839" v="351" actId="478"/>
          <ac:spMkLst>
            <pc:docMk/>
            <pc:sldMk cId="998585329" sldId="2570"/>
            <ac:spMk id="6" creationId="{9DA18856-B5BE-1256-7A7C-C32BDED0FA5F}"/>
          </ac:spMkLst>
        </pc:spChg>
        <pc:spChg chg="add mod ord">
          <ac:chgData name="DaoTaoTin" userId="6d21468e-647c-4f84-8156-117b4a782e40" providerId="ADAL" clId="{FCDA81E4-532F-46AD-A213-E14548F3E40F}" dt="2023-12-12T03:22:54.238" v="558" actId="1076"/>
          <ac:spMkLst>
            <pc:docMk/>
            <pc:sldMk cId="998585329" sldId="2570"/>
            <ac:spMk id="7" creationId="{BFCA55FB-DC41-D9B0-C5FA-1A8DF9D18803}"/>
          </ac:spMkLst>
        </pc:spChg>
        <pc:spChg chg="add mod">
          <ac:chgData name="DaoTaoTin" userId="6d21468e-647c-4f84-8156-117b4a782e40" providerId="ADAL" clId="{FCDA81E4-532F-46AD-A213-E14548F3E40F}" dt="2023-12-13T01:57:42.292" v="2526"/>
          <ac:spMkLst>
            <pc:docMk/>
            <pc:sldMk cId="998585329" sldId="2570"/>
            <ac:spMk id="8" creationId="{7B44F308-9638-4AA7-E1FA-05A252DF433A}"/>
          </ac:spMkLst>
        </pc:spChg>
        <pc:spChg chg="add del mod">
          <ac:chgData name="DaoTaoTin" userId="6d21468e-647c-4f84-8156-117b4a782e40" providerId="ADAL" clId="{FCDA81E4-532F-46AD-A213-E14548F3E40F}" dt="2023-12-12T03:03:36.502" v="168" actId="478"/>
          <ac:spMkLst>
            <pc:docMk/>
            <pc:sldMk cId="998585329" sldId="2570"/>
            <ac:spMk id="8" creationId="{92C08827-0D88-7099-386F-41B9B1B5B9A1}"/>
          </ac:spMkLst>
        </pc:spChg>
        <pc:spChg chg="add del mod">
          <ac:chgData name="DaoTaoTin" userId="6d21468e-647c-4f84-8156-117b4a782e40" providerId="ADAL" clId="{FCDA81E4-532F-46AD-A213-E14548F3E40F}" dt="2023-12-12T03:06:02.942" v="217" actId="478"/>
          <ac:spMkLst>
            <pc:docMk/>
            <pc:sldMk cId="998585329" sldId="2570"/>
            <ac:spMk id="13" creationId="{2592ED4B-F4F9-140E-150E-B1AF70C5D2D1}"/>
          </ac:spMkLst>
        </pc:spChg>
        <pc:spChg chg="add del mod">
          <ac:chgData name="DaoTaoTin" userId="6d21468e-647c-4f84-8156-117b4a782e40" providerId="ADAL" clId="{FCDA81E4-532F-46AD-A213-E14548F3E40F}" dt="2023-12-12T03:08:56.599" v="341" actId="478"/>
          <ac:spMkLst>
            <pc:docMk/>
            <pc:sldMk cId="998585329" sldId="2570"/>
            <ac:spMk id="14" creationId="{BB18464B-8544-EA1E-AF07-D435915E4B95}"/>
          </ac:spMkLst>
        </pc:spChg>
        <pc:spChg chg="add mod">
          <ac:chgData name="DaoTaoTin" userId="6d21468e-647c-4f84-8156-117b4a782e40" providerId="ADAL" clId="{FCDA81E4-532F-46AD-A213-E14548F3E40F}" dt="2023-12-12T03:14:22.486" v="406" actId="12788"/>
          <ac:spMkLst>
            <pc:docMk/>
            <pc:sldMk cId="998585329" sldId="2570"/>
            <ac:spMk id="15" creationId="{262A3DF6-6265-6CA5-38EE-194B30F39D3F}"/>
          </ac:spMkLst>
        </pc:spChg>
        <pc:spChg chg="add mod">
          <ac:chgData name="DaoTaoTin" userId="6d21468e-647c-4f84-8156-117b4a782e40" providerId="ADAL" clId="{FCDA81E4-532F-46AD-A213-E14548F3E40F}" dt="2023-12-12T03:14:08.463" v="402" actId="12788"/>
          <ac:spMkLst>
            <pc:docMk/>
            <pc:sldMk cId="998585329" sldId="2570"/>
            <ac:spMk id="16" creationId="{A68ECA06-E52F-EF5C-0562-554F63A1CE8B}"/>
          </ac:spMkLst>
        </pc:spChg>
        <pc:spChg chg="add del mod">
          <ac:chgData name="DaoTaoTin" userId="6d21468e-647c-4f84-8156-117b4a782e40" providerId="ADAL" clId="{FCDA81E4-532F-46AD-A213-E14548F3E40F}" dt="2023-12-12T03:23:24.367" v="572" actId="478"/>
          <ac:spMkLst>
            <pc:docMk/>
            <pc:sldMk cId="998585329" sldId="2570"/>
            <ac:spMk id="17" creationId="{157A6A07-019B-045A-F324-2FEE849104BD}"/>
          </ac:spMkLst>
        </pc:spChg>
        <pc:spChg chg="add del mod ord">
          <ac:chgData name="DaoTaoTin" userId="6d21468e-647c-4f84-8156-117b4a782e40" providerId="ADAL" clId="{FCDA81E4-532F-46AD-A213-E14548F3E40F}" dt="2023-12-12T03:27:53.817" v="603" actId="2085"/>
          <ac:spMkLst>
            <pc:docMk/>
            <pc:sldMk cId="998585329" sldId="2570"/>
            <ac:spMk id="22" creationId="{A5D7B1B9-28F9-6580-3957-47308C104616}"/>
          </ac:spMkLst>
        </pc:spChg>
        <pc:spChg chg="add mod">
          <ac:chgData name="DaoTaoTin" userId="6d21468e-647c-4f84-8156-117b4a782e40" providerId="ADAL" clId="{FCDA81E4-532F-46AD-A213-E14548F3E40F}" dt="2023-12-12T03:25:24.215" v="598" actId="13926"/>
          <ac:spMkLst>
            <pc:docMk/>
            <pc:sldMk cId="998585329" sldId="2570"/>
            <ac:spMk id="23" creationId="{065A4D53-BB09-D1B8-17E8-F4FC750F27DD}"/>
          </ac:spMkLst>
        </pc:spChg>
        <pc:spChg chg="del">
          <ac:chgData name="DaoTaoTin" userId="6d21468e-647c-4f84-8156-117b4a782e40" providerId="ADAL" clId="{FCDA81E4-532F-46AD-A213-E14548F3E40F}" dt="2023-12-12T02:56:00.775" v="1" actId="478"/>
          <ac:spMkLst>
            <pc:docMk/>
            <pc:sldMk cId="998585329" sldId="2570"/>
            <ac:spMk id="25" creationId="{5837A966-BF13-3A18-FB5C-79C846C5203A}"/>
          </ac:spMkLst>
        </pc:spChg>
        <pc:spChg chg="add mod">
          <ac:chgData name="DaoTaoTin" userId="6d21468e-647c-4f84-8156-117b4a782e40" providerId="ADAL" clId="{FCDA81E4-532F-46AD-A213-E14548F3E40F}" dt="2023-12-12T03:25:39.199" v="600" actId="207"/>
          <ac:spMkLst>
            <pc:docMk/>
            <pc:sldMk cId="998585329" sldId="2570"/>
            <ac:spMk id="26" creationId="{098E5411-7AA3-F187-79CD-E01289B591B7}"/>
          </ac:spMkLst>
        </pc:spChg>
        <pc:spChg chg="del">
          <ac:chgData name="DaoTaoTin" userId="6d21468e-647c-4f84-8156-117b4a782e40" providerId="ADAL" clId="{FCDA81E4-532F-46AD-A213-E14548F3E40F}" dt="2023-12-12T03:11:45.230" v="377" actId="478"/>
          <ac:spMkLst>
            <pc:docMk/>
            <pc:sldMk cId="998585329" sldId="2570"/>
            <ac:spMk id="29" creationId="{3182E26A-FB71-F3E0-2E06-350496562B9A}"/>
          </ac:spMkLst>
        </pc:spChg>
        <pc:spChg chg="del">
          <ac:chgData name="DaoTaoTin" userId="6d21468e-647c-4f84-8156-117b4a782e40" providerId="ADAL" clId="{FCDA81E4-532F-46AD-A213-E14548F3E40F}" dt="2023-12-12T03:11:45.230" v="377" actId="478"/>
          <ac:spMkLst>
            <pc:docMk/>
            <pc:sldMk cId="998585329" sldId="2570"/>
            <ac:spMk id="30" creationId="{12B8BECD-AA98-D7E1-CDE2-3A19A8350AB7}"/>
          </ac:spMkLst>
        </pc:spChg>
        <pc:spChg chg="del">
          <ac:chgData name="DaoTaoTin" userId="6d21468e-647c-4f84-8156-117b4a782e40" providerId="ADAL" clId="{FCDA81E4-532F-46AD-A213-E14548F3E40F}" dt="2023-12-12T02:56:02.467" v="2" actId="478"/>
          <ac:spMkLst>
            <pc:docMk/>
            <pc:sldMk cId="998585329" sldId="2570"/>
            <ac:spMk id="31" creationId="{721F8B53-A28B-2318-3DA1-9B47E9DFD359}"/>
          </ac:spMkLst>
        </pc:spChg>
        <pc:spChg chg="del">
          <ac:chgData name="DaoTaoTin" userId="6d21468e-647c-4f84-8156-117b4a782e40" providerId="ADAL" clId="{FCDA81E4-532F-46AD-A213-E14548F3E40F}" dt="2023-12-12T02:56:03.345" v="3" actId="478"/>
          <ac:spMkLst>
            <pc:docMk/>
            <pc:sldMk cId="998585329" sldId="2570"/>
            <ac:spMk id="32" creationId="{8FB8AFD2-552B-9D64-D942-8F769721744E}"/>
          </ac:spMkLst>
        </pc:spChg>
        <pc:spChg chg="del">
          <ac:chgData name="DaoTaoTin" userId="6d21468e-647c-4f84-8156-117b4a782e40" providerId="ADAL" clId="{FCDA81E4-532F-46AD-A213-E14548F3E40F}" dt="2023-12-12T02:56:03.345" v="3" actId="478"/>
          <ac:spMkLst>
            <pc:docMk/>
            <pc:sldMk cId="998585329" sldId="2570"/>
            <ac:spMk id="33" creationId="{DCAF9E2B-B316-0836-F2A9-AAF16FBBD96C}"/>
          </ac:spMkLst>
        </pc:spChg>
        <pc:spChg chg="add del mod ord">
          <ac:chgData name="DaoTaoTin" userId="6d21468e-647c-4f84-8156-117b4a782e40" providerId="ADAL" clId="{FCDA81E4-532F-46AD-A213-E14548F3E40F}" dt="2023-12-12T03:21:02.767" v="545" actId="478"/>
          <ac:spMkLst>
            <pc:docMk/>
            <pc:sldMk cId="998585329" sldId="2570"/>
            <ac:spMk id="34" creationId="{564C853B-A1A8-5F6F-1692-F5BB17A4F178}"/>
          </ac:spMkLst>
        </pc:spChg>
        <pc:spChg chg="add mod">
          <ac:chgData name="DaoTaoTin" userId="6d21468e-647c-4f84-8156-117b4a782e40" providerId="ADAL" clId="{FCDA81E4-532F-46AD-A213-E14548F3E40F}" dt="2023-12-12T03:23:19.294" v="569" actId="1076"/>
          <ac:spMkLst>
            <pc:docMk/>
            <pc:sldMk cId="998585329" sldId="2570"/>
            <ac:spMk id="39" creationId="{F59F4FF4-F483-6F7F-C417-816AE1E6BB6B}"/>
          </ac:spMkLst>
        </pc:spChg>
        <pc:spChg chg="add mod">
          <ac:chgData name="DaoTaoTin" userId="6d21468e-647c-4f84-8156-117b4a782e40" providerId="ADAL" clId="{FCDA81E4-532F-46AD-A213-E14548F3E40F}" dt="2023-12-12T03:23:44.446" v="575" actId="1076"/>
          <ac:spMkLst>
            <pc:docMk/>
            <pc:sldMk cId="998585329" sldId="2570"/>
            <ac:spMk id="40" creationId="{D483974A-07B4-568A-672A-533EDE55D3D2}"/>
          </ac:spMkLst>
        </pc:spChg>
        <pc:spChg chg="add mod">
          <ac:chgData name="DaoTaoTin" userId="6d21468e-647c-4f84-8156-117b4a782e40" providerId="ADAL" clId="{FCDA81E4-532F-46AD-A213-E14548F3E40F}" dt="2023-12-12T03:24:03.727" v="588" actId="1038"/>
          <ac:spMkLst>
            <pc:docMk/>
            <pc:sldMk cId="998585329" sldId="2570"/>
            <ac:spMk id="41" creationId="{A10CDD61-7177-2E53-4BB5-CCD874BC9CFC}"/>
          </ac:spMkLst>
        </pc:spChg>
        <pc:picChg chg="add mod modCrop">
          <ac:chgData name="DaoTaoTin" userId="6d21468e-647c-4f84-8156-117b4a782e40" providerId="ADAL" clId="{FCDA81E4-532F-46AD-A213-E14548F3E40F}" dt="2023-12-12T03:13:14.402" v="394" actId="1076"/>
          <ac:picMkLst>
            <pc:docMk/>
            <pc:sldMk cId="998585329" sldId="2570"/>
            <ac:picMk id="2" creationId="{EAC92584-C155-37BE-32E1-361E60BE4325}"/>
          </ac:picMkLst>
        </pc:picChg>
        <pc:picChg chg="add mod">
          <ac:chgData name="DaoTaoTin" userId="6d21468e-647c-4f84-8156-117b4a782e40" providerId="ADAL" clId="{FCDA81E4-532F-46AD-A213-E14548F3E40F}" dt="2023-12-12T05:39:10.094" v="1945" actId="14826"/>
          <ac:picMkLst>
            <pc:docMk/>
            <pc:sldMk cId="998585329" sldId="2570"/>
            <ac:picMk id="3" creationId="{FBABFF4E-9AC6-8BB9-F934-EF8D370F001E}"/>
          </ac:picMkLst>
        </pc:picChg>
        <pc:picChg chg="add del mod modCrop">
          <ac:chgData name="DaoTaoTin" userId="6d21468e-647c-4f84-8156-117b4a782e40" providerId="ADAL" clId="{FCDA81E4-532F-46AD-A213-E14548F3E40F}" dt="2023-12-12T03:04:06.510" v="171" actId="478"/>
          <ac:picMkLst>
            <pc:docMk/>
            <pc:sldMk cId="998585329" sldId="2570"/>
            <ac:picMk id="4" creationId="{32388B25-C84D-4000-42E1-052C7BC4FF5D}"/>
          </ac:picMkLst>
        </pc:picChg>
        <pc:picChg chg="add del mod">
          <ac:chgData name="DaoTaoTin" userId="6d21468e-647c-4f84-8156-117b4a782e40" providerId="ADAL" clId="{FCDA81E4-532F-46AD-A213-E14548F3E40F}" dt="2023-12-12T03:04:06.055" v="170" actId="478"/>
          <ac:picMkLst>
            <pc:docMk/>
            <pc:sldMk cId="998585329" sldId="2570"/>
            <ac:picMk id="5" creationId="{FD67970E-C823-63F9-A81D-4580CAE41739}"/>
          </ac:picMkLst>
        </pc:picChg>
        <pc:picChg chg="add del mod">
          <ac:chgData name="DaoTaoTin" userId="6d21468e-647c-4f84-8156-117b4a782e40" providerId="ADAL" clId="{FCDA81E4-532F-46AD-A213-E14548F3E40F}" dt="2023-12-12T03:22:26.072" v="553" actId="478"/>
          <ac:picMkLst>
            <pc:docMk/>
            <pc:sldMk cId="998585329" sldId="2570"/>
            <ac:picMk id="9" creationId="{CD91A37B-1045-8284-E36C-35BF05458E7C}"/>
          </ac:picMkLst>
        </pc:picChg>
        <pc:picChg chg="add del mod">
          <ac:chgData name="DaoTaoTin" userId="6d21468e-647c-4f84-8156-117b4a782e40" providerId="ADAL" clId="{FCDA81E4-532F-46AD-A213-E14548F3E40F}" dt="2023-12-12T03:22:25.279" v="552" actId="478"/>
          <ac:picMkLst>
            <pc:docMk/>
            <pc:sldMk cId="998585329" sldId="2570"/>
            <ac:picMk id="10" creationId="{8C6E09C5-080B-B022-7788-AB03A3F6CABC}"/>
          </ac:picMkLst>
        </pc:picChg>
        <pc:picChg chg="add mod">
          <ac:chgData name="DaoTaoTin" userId="6d21468e-647c-4f84-8156-117b4a782e40" providerId="ADAL" clId="{FCDA81E4-532F-46AD-A213-E14548F3E40F}" dt="2023-12-12T03:10:51.487" v="372" actId="1036"/>
          <ac:picMkLst>
            <pc:docMk/>
            <pc:sldMk cId="998585329" sldId="2570"/>
            <ac:picMk id="11" creationId="{5D356E65-19E0-E7D7-2C8A-C0D0DC1A9C35}"/>
          </ac:picMkLst>
        </pc:picChg>
        <pc:picChg chg="add mod">
          <ac:chgData name="DaoTaoTin" userId="6d21468e-647c-4f84-8156-117b4a782e40" providerId="ADAL" clId="{FCDA81E4-532F-46AD-A213-E14548F3E40F}" dt="2023-12-12T05:39:56.928" v="1946" actId="14826"/>
          <ac:picMkLst>
            <pc:docMk/>
            <pc:sldMk cId="998585329" sldId="2570"/>
            <ac:picMk id="12" creationId="{446B2D68-7BD3-3C10-E12A-76B90CAFF751}"/>
          </ac:picMkLst>
        </pc:picChg>
        <pc:picChg chg="add mod ord">
          <ac:chgData name="DaoTaoTin" userId="6d21468e-647c-4f84-8156-117b4a782e40" providerId="ADAL" clId="{FCDA81E4-532F-46AD-A213-E14548F3E40F}" dt="2023-12-12T03:22:24.083" v="551" actId="167"/>
          <ac:picMkLst>
            <pc:docMk/>
            <pc:sldMk cId="998585329" sldId="2570"/>
            <ac:picMk id="18" creationId="{1AA2D57C-1B3A-3DAE-F851-C206449998C3}"/>
          </ac:picMkLst>
        </pc:picChg>
        <pc:picChg chg="add mod ord">
          <ac:chgData name="DaoTaoTin" userId="6d21468e-647c-4f84-8156-117b4a782e40" providerId="ADAL" clId="{FCDA81E4-532F-46AD-A213-E14548F3E40F}" dt="2023-12-12T08:45:28.796" v="2191" actId="14826"/>
          <ac:picMkLst>
            <pc:docMk/>
            <pc:sldMk cId="998585329" sldId="2570"/>
            <ac:picMk id="19" creationId="{178CCD16-73A2-E140-2C01-D0C88ACAB979}"/>
          </ac:picMkLst>
        </pc:picChg>
        <pc:picChg chg="del">
          <ac:chgData name="DaoTaoTin" userId="6d21468e-647c-4f84-8156-117b4a782e40" providerId="ADAL" clId="{FCDA81E4-532F-46AD-A213-E14548F3E40F}" dt="2023-12-12T02:56:00.775" v="1" actId="478"/>
          <ac:picMkLst>
            <pc:docMk/>
            <pc:sldMk cId="998585329" sldId="2570"/>
            <ac:picMk id="24" creationId="{F4D0CA8A-4087-95BE-C902-F42180D6D7FA}"/>
          </ac:picMkLst>
        </pc:picChg>
        <pc:picChg chg="add mod">
          <ac:chgData name="DaoTaoTin" userId="6d21468e-647c-4f84-8156-117b4a782e40" providerId="ADAL" clId="{FCDA81E4-532F-46AD-A213-E14548F3E40F}" dt="2023-12-12T03:22:01.182" v="549" actId="1076"/>
          <ac:picMkLst>
            <pc:docMk/>
            <pc:sldMk cId="998585329" sldId="2570"/>
            <ac:picMk id="37" creationId="{BC81D902-9F1C-B37C-7426-30654BA58A91}"/>
          </ac:picMkLst>
        </pc:picChg>
        <pc:picChg chg="add mod">
          <ac:chgData name="DaoTaoTin" userId="6d21468e-647c-4f84-8156-117b4a782e40" providerId="ADAL" clId="{FCDA81E4-532F-46AD-A213-E14548F3E40F}" dt="2023-12-12T05:40:31.479" v="1949" actId="14826"/>
          <ac:picMkLst>
            <pc:docMk/>
            <pc:sldMk cId="998585329" sldId="2570"/>
            <ac:picMk id="38" creationId="{9E59897A-0F91-CBA8-1D21-817CA847CD2B}"/>
          </ac:picMkLst>
        </pc:picChg>
        <pc:cxnChg chg="add mod">
          <ac:chgData name="DaoTaoTin" userId="6d21468e-647c-4f84-8156-117b4a782e40" providerId="ADAL" clId="{FCDA81E4-532F-46AD-A213-E14548F3E40F}" dt="2023-12-12T03:19:59.206" v="532" actId="14100"/>
          <ac:cxnSpMkLst>
            <pc:docMk/>
            <pc:sldMk cId="998585329" sldId="2570"/>
            <ac:cxnSpMk id="21" creationId="{BCF1952B-C7E5-25DB-B991-F22E1D1BC4B0}"/>
          </ac:cxnSpMkLst>
        </pc:cxnChg>
      </pc:sldChg>
      <pc:sldChg chg="addSp delSp modSp add mod modTransition">
        <pc:chgData name="DaoTaoTin" userId="6d21468e-647c-4f84-8156-117b4a782e40" providerId="ADAL" clId="{FCDA81E4-532F-46AD-A213-E14548F3E40F}" dt="2023-12-12T09:03:03.308" v="2302"/>
        <pc:sldMkLst>
          <pc:docMk/>
          <pc:sldMk cId="1254355218" sldId="2571"/>
        </pc:sldMkLst>
        <pc:spChg chg="add del mod">
          <ac:chgData name="DaoTaoTin" userId="6d21468e-647c-4f84-8156-117b4a782e40" providerId="ADAL" clId="{FCDA81E4-532F-46AD-A213-E14548F3E40F}" dt="2023-12-12T03:28:29.295" v="612" actId="478"/>
          <ac:spMkLst>
            <pc:docMk/>
            <pc:sldMk cId="1254355218" sldId="2571"/>
            <ac:spMk id="4" creationId="{FA7B1A6F-FE48-2137-8E39-3293ACE21F51}"/>
          </ac:spMkLst>
        </pc:spChg>
        <pc:spChg chg="del">
          <ac:chgData name="DaoTaoTin" userId="6d21468e-647c-4f84-8156-117b4a782e40" providerId="ADAL" clId="{FCDA81E4-532F-46AD-A213-E14548F3E40F}" dt="2023-12-12T03:26:47.935" v="602" actId="478"/>
          <ac:spMkLst>
            <pc:docMk/>
            <pc:sldMk cId="1254355218" sldId="2571"/>
            <ac:spMk id="7" creationId="{BFCA55FB-DC41-D9B0-C5FA-1A8DF9D18803}"/>
          </ac:spMkLst>
        </pc:spChg>
        <pc:spChg chg="add del mod">
          <ac:chgData name="DaoTaoTin" userId="6d21468e-647c-4f84-8156-117b4a782e40" providerId="ADAL" clId="{FCDA81E4-532F-46AD-A213-E14548F3E40F}" dt="2023-12-12T03:31:49.113" v="618"/>
          <ac:spMkLst>
            <pc:docMk/>
            <pc:sldMk cId="1254355218" sldId="2571"/>
            <ac:spMk id="10" creationId="{F0440B48-D96D-E7AE-D2FF-2645E43C1A69}"/>
          </ac:spMkLst>
        </pc:spChg>
        <pc:spChg chg="add mod">
          <ac:chgData name="DaoTaoTin" userId="6d21468e-647c-4f84-8156-117b4a782e40" providerId="ADAL" clId="{FCDA81E4-532F-46AD-A213-E14548F3E40F}" dt="2023-12-12T04:15:08.130" v="1289" actId="255"/>
          <ac:spMkLst>
            <pc:docMk/>
            <pc:sldMk cId="1254355218" sldId="2571"/>
            <ac:spMk id="13" creationId="{C59BBC07-489D-5A3B-A97F-42E3CD7328AD}"/>
          </ac:spMkLst>
        </pc:spChg>
        <pc:spChg chg="add mod">
          <ac:chgData name="DaoTaoTin" userId="6d21468e-647c-4f84-8156-117b4a782e40" providerId="ADAL" clId="{FCDA81E4-532F-46AD-A213-E14548F3E40F}" dt="2023-12-12T04:15:15.761" v="1292" actId="255"/>
          <ac:spMkLst>
            <pc:docMk/>
            <pc:sldMk cId="1254355218" sldId="2571"/>
            <ac:spMk id="14" creationId="{244E13DF-C856-B99B-9006-47EE8C261C7F}"/>
          </ac:spMkLst>
        </pc:spChg>
        <pc:spChg chg="del">
          <ac:chgData name="DaoTaoTin" userId="6d21468e-647c-4f84-8156-117b4a782e40" providerId="ADAL" clId="{FCDA81E4-532F-46AD-A213-E14548F3E40F}" dt="2023-12-12T03:26:47.935" v="602" actId="478"/>
          <ac:spMkLst>
            <pc:docMk/>
            <pc:sldMk cId="1254355218" sldId="2571"/>
            <ac:spMk id="15" creationId="{262A3DF6-6265-6CA5-38EE-194B30F39D3F}"/>
          </ac:spMkLst>
        </pc:spChg>
        <pc:spChg chg="del">
          <ac:chgData name="DaoTaoTin" userId="6d21468e-647c-4f84-8156-117b4a782e40" providerId="ADAL" clId="{FCDA81E4-532F-46AD-A213-E14548F3E40F}" dt="2023-12-12T03:26:47.935" v="602" actId="478"/>
          <ac:spMkLst>
            <pc:docMk/>
            <pc:sldMk cId="1254355218" sldId="2571"/>
            <ac:spMk id="16" creationId="{A68ECA06-E52F-EF5C-0562-554F63A1CE8B}"/>
          </ac:spMkLst>
        </pc:spChg>
        <pc:spChg chg="del">
          <ac:chgData name="DaoTaoTin" userId="6d21468e-647c-4f84-8156-117b4a782e40" providerId="ADAL" clId="{FCDA81E4-532F-46AD-A213-E14548F3E40F}" dt="2023-12-12T03:26:47.935" v="602" actId="478"/>
          <ac:spMkLst>
            <pc:docMk/>
            <pc:sldMk cId="1254355218" sldId="2571"/>
            <ac:spMk id="22" creationId="{A5D7B1B9-28F9-6580-3957-47308C104616}"/>
          </ac:spMkLst>
        </pc:spChg>
        <pc:spChg chg="del">
          <ac:chgData name="DaoTaoTin" userId="6d21468e-647c-4f84-8156-117b4a782e40" providerId="ADAL" clId="{FCDA81E4-532F-46AD-A213-E14548F3E40F}" dt="2023-12-12T03:26:47.935" v="602" actId="478"/>
          <ac:spMkLst>
            <pc:docMk/>
            <pc:sldMk cId="1254355218" sldId="2571"/>
            <ac:spMk id="23" creationId="{065A4D53-BB09-D1B8-17E8-F4FC750F27DD}"/>
          </ac:spMkLst>
        </pc:spChg>
        <pc:spChg chg="del">
          <ac:chgData name="DaoTaoTin" userId="6d21468e-647c-4f84-8156-117b4a782e40" providerId="ADAL" clId="{FCDA81E4-532F-46AD-A213-E14548F3E40F}" dt="2023-12-12T03:26:47.935" v="602" actId="478"/>
          <ac:spMkLst>
            <pc:docMk/>
            <pc:sldMk cId="1254355218" sldId="2571"/>
            <ac:spMk id="26" creationId="{098E5411-7AA3-F187-79CD-E01289B591B7}"/>
          </ac:spMkLst>
        </pc:spChg>
        <pc:spChg chg="add mod">
          <ac:chgData name="DaoTaoTin" userId="6d21468e-647c-4f84-8156-117b4a782e40" providerId="ADAL" clId="{FCDA81E4-532F-46AD-A213-E14548F3E40F}" dt="2023-12-12T04:00:26.562" v="1042" actId="12788"/>
          <ac:spMkLst>
            <pc:docMk/>
            <pc:sldMk cId="1254355218" sldId="2571"/>
            <ac:spMk id="28" creationId="{5A36F1B7-3646-9C4F-716D-7191555302A1}"/>
          </ac:spMkLst>
        </pc:spChg>
        <pc:spChg chg="add mod">
          <ac:chgData name="DaoTaoTin" userId="6d21468e-647c-4f84-8156-117b4a782e40" providerId="ADAL" clId="{FCDA81E4-532F-46AD-A213-E14548F3E40F}" dt="2023-12-12T04:00:26.562" v="1042" actId="12788"/>
          <ac:spMkLst>
            <pc:docMk/>
            <pc:sldMk cId="1254355218" sldId="2571"/>
            <ac:spMk id="29" creationId="{CBD3783F-653F-2713-50E8-592A4B2FA57C}"/>
          </ac:spMkLst>
        </pc:spChg>
        <pc:spChg chg="add del mod ord">
          <ac:chgData name="DaoTaoTin" userId="6d21468e-647c-4f84-8156-117b4a782e40" providerId="ADAL" clId="{FCDA81E4-532F-46AD-A213-E14548F3E40F}" dt="2023-12-12T04:08:13.002" v="1150" actId="478"/>
          <ac:spMkLst>
            <pc:docMk/>
            <pc:sldMk cId="1254355218" sldId="2571"/>
            <ac:spMk id="30" creationId="{2B5132C1-1200-3285-002C-71DDC481DE56}"/>
          </ac:spMkLst>
        </pc:spChg>
        <pc:spChg chg="add del mod ord">
          <ac:chgData name="DaoTaoTin" userId="6d21468e-647c-4f84-8156-117b4a782e40" providerId="ADAL" clId="{FCDA81E4-532F-46AD-A213-E14548F3E40F}" dt="2023-12-12T04:08:08.274" v="1147" actId="478"/>
          <ac:spMkLst>
            <pc:docMk/>
            <pc:sldMk cId="1254355218" sldId="2571"/>
            <ac:spMk id="31" creationId="{4DE6A243-9443-2A35-4A69-0A615B84C2C5}"/>
          </ac:spMkLst>
        </pc:spChg>
        <pc:spChg chg="add mod">
          <ac:chgData name="DaoTaoTin" userId="6d21468e-647c-4f84-8156-117b4a782e40" providerId="ADAL" clId="{FCDA81E4-532F-46AD-A213-E14548F3E40F}" dt="2023-12-12T03:49:10.039" v="957" actId="1036"/>
          <ac:spMkLst>
            <pc:docMk/>
            <pc:sldMk cId="1254355218" sldId="2571"/>
            <ac:spMk id="32" creationId="{1A149B19-9A8B-29BE-6E10-ED279E875437}"/>
          </ac:spMkLst>
        </pc:spChg>
        <pc:spChg chg="add mod ord">
          <ac:chgData name="DaoTaoTin" userId="6d21468e-647c-4f84-8156-117b4a782e40" providerId="ADAL" clId="{FCDA81E4-532F-46AD-A213-E14548F3E40F}" dt="2023-12-12T03:49:10.039" v="957" actId="1036"/>
          <ac:spMkLst>
            <pc:docMk/>
            <pc:sldMk cId="1254355218" sldId="2571"/>
            <ac:spMk id="33" creationId="{6730A42A-0B16-C008-C636-CD77BD3C39DC}"/>
          </ac:spMkLst>
        </pc:spChg>
        <pc:spChg chg="del">
          <ac:chgData name="DaoTaoTin" userId="6d21468e-647c-4f84-8156-117b4a782e40" providerId="ADAL" clId="{FCDA81E4-532F-46AD-A213-E14548F3E40F}" dt="2023-12-12T03:26:47.935" v="602" actId="478"/>
          <ac:spMkLst>
            <pc:docMk/>
            <pc:sldMk cId="1254355218" sldId="2571"/>
            <ac:spMk id="39" creationId="{F59F4FF4-F483-6F7F-C417-816AE1E6BB6B}"/>
          </ac:spMkLst>
        </pc:spChg>
        <pc:spChg chg="del">
          <ac:chgData name="DaoTaoTin" userId="6d21468e-647c-4f84-8156-117b4a782e40" providerId="ADAL" clId="{FCDA81E4-532F-46AD-A213-E14548F3E40F}" dt="2023-12-12T03:26:47.935" v="602" actId="478"/>
          <ac:spMkLst>
            <pc:docMk/>
            <pc:sldMk cId="1254355218" sldId="2571"/>
            <ac:spMk id="40" creationId="{D483974A-07B4-568A-672A-533EDE55D3D2}"/>
          </ac:spMkLst>
        </pc:spChg>
        <pc:spChg chg="del">
          <ac:chgData name="DaoTaoTin" userId="6d21468e-647c-4f84-8156-117b4a782e40" providerId="ADAL" clId="{FCDA81E4-532F-46AD-A213-E14548F3E40F}" dt="2023-12-12T03:26:47.935" v="602" actId="478"/>
          <ac:spMkLst>
            <pc:docMk/>
            <pc:sldMk cId="1254355218" sldId="2571"/>
            <ac:spMk id="41" creationId="{A10CDD61-7177-2E53-4BB5-CCD874BC9CFC}"/>
          </ac:spMkLst>
        </pc:spChg>
        <pc:spChg chg="add mod">
          <ac:chgData name="DaoTaoTin" userId="6d21468e-647c-4f84-8156-117b4a782e40" providerId="ADAL" clId="{FCDA81E4-532F-46AD-A213-E14548F3E40F}" dt="2023-12-12T04:00:26.562" v="1042" actId="12788"/>
          <ac:spMkLst>
            <pc:docMk/>
            <pc:sldMk cId="1254355218" sldId="2571"/>
            <ac:spMk id="46" creationId="{D771F415-6E29-7F23-C9DC-16F35888B187}"/>
          </ac:spMkLst>
        </pc:spChg>
        <pc:spChg chg="add mod">
          <ac:chgData name="DaoTaoTin" userId="6d21468e-647c-4f84-8156-117b4a782e40" providerId="ADAL" clId="{FCDA81E4-532F-46AD-A213-E14548F3E40F}" dt="2023-12-12T04:00:31.387" v="1048"/>
          <ac:spMkLst>
            <pc:docMk/>
            <pc:sldMk cId="1254355218" sldId="2571"/>
            <ac:spMk id="56" creationId="{DF5C57A2-D952-00CC-6478-B6C85E4BACC7}"/>
          </ac:spMkLst>
        </pc:spChg>
        <pc:spChg chg="add del">
          <ac:chgData name="DaoTaoTin" userId="6d21468e-647c-4f84-8156-117b4a782e40" providerId="ADAL" clId="{FCDA81E4-532F-46AD-A213-E14548F3E40F}" dt="2023-12-12T04:02:59.234" v="1079" actId="11529"/>
          <ac:spMkLst>
            <pc:docMk/>
            <pc:sldMk cId="1254355218" sldId="2571"/>
            <ac:spMk id="61" creationId="{32688951-EDF7-B168-DC33-1F645311F150}"/>
          </ac:spMkLst>
        </pc:spChg>
        <pc:spChg chg="add del mod ord">
          <ac:chgData name="DaoTaoTin" userId="6d21468e-647c-4f84-8156-117b4a782e40" providerId="ADAL" clId="{FCDA81E4-532F-46AD-A213-E14548F3E40F}" dt="2023-12-12T04:13:57.153" v="1288" actId="478"/>
          <ac:spMkLst>
            <pc:docMk/>
            <pc:sldMk cId="1254355218" sldId="2571"/>
            <ac:spMk id="64" creationId="{EFACF2D8-4CF6-7AD9-2071-0B07E75B27D2}"/>
          </ac:spMkLst>
        </pc:spChg>
        <pc:spChg chg="add mod ord">
          <ac:chgData name="DaoTaoTin" userId="6d21468e-647c-4f84-8156-117b4a782e40" providerId="ADAL" clId="{FCDA81E4-532F-46AD-A213-E14548F3E40F}" dt="2023-12-12T04:10:40.624" v="1180" actId="14100"/>
          <ac:spMkLst>
            <pc:docMk/>
            <pc:sldMk cId="1254355218" sldId="2571"/>
            <ac:spMk id="65" creationId="{448BB4BA-775E-A5EC-40FA-94CB7C4106F7}"/>
          </ac:spMkLst>
        </pc:spChg>
        <pc:spChg chg="add del mod">
          <ac:chgData name="DaoTaoTin" userId="6d21468e-647c-4f84-8156-117b4a782e40" providerId="ADAL" clId="{FCDA81E4-532F-46AD-A213-E14548F3E40F}" dt="2023-12-12T04:13:54.961" v="1287" actId="478"/>
          <ac:spMkLst>
            <pc:docMk/>
            <pc:sldMk cId="1254355218" sldId="2571"/>
            <ac:spMk id="68" creationId="{4029140D-EBF9-7667-D46D-62B43F52BB72}"/>
          </ac:spMkLst>
        </pc:spChg>
        <pc:spChg chg="add del mod">
          <ac:chgData name="DaoTaoTin" userId="6d21468e-647c-4f84-8156-117b4a782e40" providerId="ADAL" clId="{FCDA81E4-532F-46AD-A213-E14548F3E40F}" dt="2023-12-12T04:13:54.961" v="1287" actId="478"/>
          <ac:spMkLst>
            <pc:docMk/>
            <pc:sldMk cId="1254355218" sldId="2571"/>
            <ac:spMk id="69" creationId="{AD91D374-62E3-BB59-3E0A-A93D1BB3B832}"/>
          </ac:spMkLst>
        </pc:spChg>
        <pc:spChg chg="add mod">
          <ac:chgData name="DaoTaoTin" userId="6d21468e-647c-4f84-8156-117b4a782e40" providerId="ADAL" clId="{FCDA81E4-532F-46AD-A213-E14548F3E40F}" dt="2023-12-12T04:13:04.774" v="1286" actId="113"/>
          <ac:spMkLst>
            <pc:docMk/>
            <pc:sldMk cId="1254355218" sldId="2571"/>
            <ac:spMk id="70" creationId="{1243E615-80A0-761D-ADDD-B5F2AF7EC732}"/>
          </ac:spMkLst>
        </pc:spChg>
        <pc:grpChg chg="add mod">
          <ac:chgData name="DaoTaoTin" userId="6d21468e-647c-4f84-8156-117b4a782e40" providerId="ADAL" clId="{FCDA81E4-532F-46AD-A213-E14548F3E40F}" dt="2023-12-12T04:07:59.136" v="1146" actId="1076"/>
          <ac:grpSpMkLst>
            <pc:docMk/>
            <pc:sldMk cId="1254355218" sldId="2571"/>
            <ac:grpSpMk id="62" creationId="{5330202E-9F69-4C19-34CE-E6E07D94E223}"/>
          </ac:grpSpMkLst>
        </pc:grpChg>
        <pc:grpChg chg="add del mod">
          <ac:chgData name="DaoTaoTin" userId="6d21468e-647c-4f84-8156-117b4a782e40" providerId="ADAL" clId="{FCDA81E4-532F-46AD-A213-E14548F3E40F}" dt="2023-12-12T04:13:54.961" v="1287" actId="478"/>
          <ac:grpSpMkLst>
            <pc:docMk/>
            <pc:sldMk cId="1254355218" sldId="2571"/>
            <ac:grpSpMk id="63" creationId="{CFF7923E-3C13-EB5E-BEBA-FCDC94FA3E81}"/>
          </ac:grpSpMkLst>
        </pc:grpChg>
        <pc:picChg chg="del">
          <ac:chgData name="DaoTaoTin" userId="6d21468e-647c-4f84-8156-117b4a782e40" providerId="ADAL" clId="{FCDA81E4-532F-46AD-A213-E14548F3E40F}" dt="2023-12-12T03:26:47.935" v="602" actId="478"/>
          <ac:picMkLst>
            <pc:docMk/>
            <pc:sldMk cId="1254355218" sldId="2571"/>
            <ac:picMk id="2" creationId="{EAC92584-C155-37BE-32E1-361E60BE4325}"/>
          </ac:picMkLst>
        </pc:picChg>
        <pc:picChg chg="del">
          <ac:chgData name="DaoTaoTin" userId="6d21468e-647c-4f84-8156-117b4a782e40" providerId="ADAL" clId="{FCDA81E4-532F-46AD-A213-E14548F3E40F}" dt="2023-12-12T03:26:47.935" v="602" actId="478"/>
          <ac:picMkLst>
            <pc:docMk/>
            <pc:sldMk cId="1254355218" sldId="2571"/>
            <ac:picMk id="3" creationId="{FBABFF4E-9AC6-8BB9-F934-EF8D370F001E}"/>
          </ac:picMkLst>
        </pc:picChg>
        <pc:picChg chg="add mod">
          <ac:chgData name="DaoTaoTin" userId="6d21468e-647c-4f84-8156-117b4a782e40" providerId="ADAL" clId="{FCDA81E4-532F-46AD-A213-E14548F3E40F}" dt="2023-12-12T03:28:36.118" v="615" actId="1076"/>
          <ac:picMkLst>
            <pc:docMk/>
            <pc:sldMk cId="1254355218" sldId="2571"/>
            <ac:picMk id="6" creationId="{944F0A8A-65D4-AFAB-D7B5-51850F1CE429}"/>
          </ac:picMkLst>
        </pc:picChg>
        <pc:picChg chg="del">
          <ac:chgData name="DaoTaoTin" userId="6d21468e-647c-4f84-8156-117b4a782e40" providerId="ADAL" clId="{FCDA81E4-532F-46AD-A213-E14548F3E40F}" dt="2023-12-12T03:26:47.935" v="602" actId="478"/>
          <ac:picMkLst>
            <pc:docMk/>
            <pc:sldMk cId="1254355218" sldId="2571"/>
            <ac:picMk id="11" creationId="{5D356E65-19E0-E7D7-2C8A-C0D0DC1A9C35}"/>
          </ac:picMkLst>
        </pc:picChg>
        <pc:picChg chg="del">
          <ac:chgData name="DaoTaoTin" userId="6d21468e-647c-4f84-8156-117b4a782e40" providerId="ADAL" clId="{FCDA81E4-532F-46AD-A213-E14548F3E40F}" dt="2023-12-12T03:26:47.935" v="602" actId="478"/>
          <ac:picMkLst>
            <pc:docMk/>
            <pc:sldMk cId="1254355218" sldId="2571"/>
            <ac:picMk id="12" creationId="{446B2D68-7BD3-3C10-E12A-76B90CAFF751}"/>
          </ac:picMkLst>
        </pc:picChg>
        <pc:picChg chg="del">
          <ac:chgData name="DaoTaoTin" userId="6d21468e-647c-4f84-8156-117b4a782e40" providerId="ADAL" clId="{FCDA81E4-532F-46AD-A213-E14548F3E40F}" dt="2023-12-12T03:26:47.935" v="602" actId="478"/>
          <ac:picMkLst>
            <pc:docMk/>
            <pc:sldMk cId="1254355218" sldId="2571"/>
            <ac:picMk id="18" creationId="{1AA2D57C-1B3A-3DAE-F851-C206449998C3}"/>
          </ac:picMkLst>
        </pc:picChg>
        <pc:picChg chg="del">
          <ac:chgData name="DaoTaoTin" userId="6d21468e-647c-4f84-8156-117b4a782e40" providerId="ADAL" clId="{FCDA81E4-532F-46AD-A213-E14548F3E40F}" dt="2023-12-12T03:26:47.935" v="602" actId="478"/>
          <ac:picMkLst>
            <pc:docMk/>
            <pc:sldMk cId="1254355218" sldId="2571"/>
            <ac:picMk id="19" creationId="{178CCD16-73A2-E140-2C01-D0C88ACAB979}"/>
          </ac:picMkLst>
        </pc:picChg>
        <pc:picChg chg="add del mod modCrop">
          <ac:chgData name="DaoTaoTin" userId="6d21468e-647c-4f84-8156-117b4a782e40" providerId="ADAL" clId="{FCDA81E4-532F-46AD-A213-E14548F3E40F}" dt="2023-12-12T04:08:10.706" v="1149" actId="478"/>
          <ac:picMkLst>
            <pc:docMk/>
            <pc:sldMk cId="1254355218" sldId="2571"/>
            <ac:picMk id="20" creationId="{07CC0537-2E3B-7239-F029-599DCEF996E0}"/>
          </ac:picMkLst>
        </pc:picChg>
        <pc:picChg chg="del">
          <ac:chgData name="DaoTaoTin" userId="6d21468e-647c-4f84-8156-117b4a782e40" providerId="ADAL" clId="{FCDA81E4-532F-46AD-A213-E14548F3E40F}" dt="2023-12-12T03:26:47.935" v="602" actId="478"/>
          <ac:picMkLst>
            <pc:docMk/>
            <pc:sldMk cId="1254355218" sldId="2571"/>
            <ac:picMk id="37" creationId="{BC81D902-9F1C-B37C-7426-30654BA58A91}"/>
          </ac:picMkLst>
        </pc:picChg>
        <pc:picChg chg="del">
          <ac:chgData name="DaoTaoTin" userId="6d21468e-647c-4f84-8156-117b4a782e40" providerId="ADAL" clId="{FCDA81E4-532F-46AD-A213-E14548F3E40F}" dt="2023-12-12T03:26:47.935" v="602" actId="478"/>
          <ac:picMkLst>
            <pc:docMk/>
            <pc:sldMk cId="1254355218" sldId="2571"/>
            <ac:picMk id="38" creationId="{9E59897A-0F91-CBA8-1D21-817CA847CD2B}"/>
          </ac:picMkLst>
        </pc:picChg>
        <pc:picChg chg="add mod">
          <ac:chgData name="DaoTaoTin" userId="6d21468e-647c-4f84-8156-117b4a782e40" providerId="ADAL" clId="{FCDA81E4-532F-46AD-A213-E14548F3E40F}" dt="2023-12-12T03:54:54.233" v="976" actId="552"/>
          <ac:picMkLst>
            <pc:docMk/>
            <pc:sldMk cId="1254355218" sldId="2571"/>
            <ac:picMk id="42" creationId="{C9CCD3F7-0CFB-C35A-1361-ED6610AA17AD}"/>
          </ac:picMkLst>
        </pc:picChg>
        <pc:picChg chg="add mod">
          <ac:chgData name="DaoTaoTin" userId="6d21468e-647c-4f84-8156-117b4a782e40" providerId="ADAL" clId="{FCDA81E4-532F-46AD-A213-E14548F3E40F}" dt="2023-12-12T04:05:06.460" v="1105" actId="14100"/>
          <ac:picMkLst>
            <pc:docMk/>
            <pc:sldMk cId="1254355218" sldId="2571"/>
            <ac:picMk id="43" creationId="{F0138932-F4D7-3BCF-CCCC-DFDA7491B121}"/>
          </ac:picMkLst>
        </pc:picChg>
        <pc:picChg chg="add del mod">
          <ac:chgData name="DaoTaoTin" userId="6d21468e-647c-4f84-8156-117b4a782e40" providerId="ADAL" clId="{FCDA81E4-532F-46AD-A213-E14548F3E40F}" dt="2023-12-12T03:55:07.689" v="984" actId="478"/>
          <ac:picMkLst>
            <pc:docMk/>
            <pc:sldMk cId="1254355218" sldId="2571"/>
            <ac:picMk id="45" creationId="{2176DD1A-C357-AD07-2465-82A33CC70DBA}"/>
          </ac:picMkLst>
        </pc:picChg>
        <pc:picChg chg="add del mod">
          <ac:chgData name="DaoTaoTin" userId="6d21468e-647c-4f84-8156-117b4a782e40" providerId="ADAL" clId="{FCDA81E4-532F-46AD-A213-E14548F3E40F}" dt="2023-12-12T03:59:17.610" v="1015" actId="931"/>
          <ac:picMkLst>
            <pc:docMk/>
            <pc:sldMk cId="1254355218" sldId="2571"/>
            <ac:picMk id="48" creationId="{29A981AB-F601-A6BF-824F-C39FB35A6603}"/>
          </ac:picMkLst>
        </pc:picChg>
        <pc:picChg chg="add del mod">
          <ac:chgData name="DaoTaoTin" userId="6d21468e-647c-4f84-8156-117b4a782e40" providerId="ADAL" clId="{FCDA81E4-532F-46AD-A213-E14548F3E40F}" dt="2023-12-12T03:59:17.610" v="1015" actId="931"/>
          <ac:picMkLst>
            <pc:docMk/>
            <pc:sldMk cId="1254355218" sldId="2571"/>
            <ac:picMk id="50" creationId="{D26C98BB-C27C-F2AD-8337-7150C93419E4}"/>
          </ac:picMkLst>
        </pc:picChg>
        <pc:picChg chg="add del mod">
          <ac:chgData name="DaoTaoTin" userId="6d21468e-647c-4f84-8156-117b4a782e40" providerId="ADAL" clId="{FCDA81E4-532F-46AD-A213-E14548F3E40F}" dt="2023-12-12T03:59:17.610" v="1015" actId="931"/>
          <ac:picMkLst>
            <pc:docMk/>
            <pc:sldMk cId="1254355218" sldId="2571"/>
            <ac:picMk id="52" creationId="{7627A53D-73D9-B968-6112-D6052CC0DBA9}"/>
          </ac:picMkLst>
        </pc:picChg>
        <pc:picChg chg="add mod">
          <ac:chgData name="DaoTaoTin" userId="6d21468e-647c-4f84-8156-117b4a782e40" providerId="ADAL" clId="{FCDA81E4-532F-46AD-A213-E14548F3E40F}" dt="2023-12-12T04:03:16.403" v="1081" actId="164"/>
          <ac:picMkLst>
            <pc:docMk/>
            <pc:sldMk cId="1254355218" sldId="2571"/>
            <ac:picMk id="54" creationId="{25035E8D-86F6-CF9C-EB62-4A26A33B0414}"/>
          </ac:picMkLst>
        </pc:picChg>
        <pc:picChg chg="add mod">
          <ac:chgData name="DaoTaoTin" userId="6d21468e-647c-4f84-8156-117b4a782e40" providerId="ADAL" clId="{FCDA81E4-532F-46AD-A213-E14548F3E40F}" dt="2023-12-12T04:03:07.611" v="1080" actId="164"/>
          <ac:picMkLst>
            <pc:docMk/>
            <pc:sldMk cId="1254355218" sldId="2571"/>
            <ac:picMk id="57" creationId="{A4DB8196-2AD0-7975-D23B-4FCDEB2E6F71}"/>
          </ac:picMkLst>
        </pc:picChg>
        <pc:picChg chg="add mod">
          <ac:chgData name="DaoTaoTin" userId="6d21468e-647c-4f84-8156-117b4a782e40" providerId="ADAL" clId="{FCDA81E4-532F-46AD-A213-E14548F3E40F}" dt="2023-12-12T04:03:16.403" v="1081" actId="164"/>
          <ac:picMkLst>
            <pc:docMk/>
            <pc:sldMk cId="1254355218" sldId="2571"/>
            <ac:picMk id="58" creationId="{77183D7D-B4CE-AE54-BEAB-ED743EB7BE39}"/>
          </ac:picMkLst>
        </pc:picChg>
        <pc:picChg chg="add mod">
          <ac:chgData name="DaoTaoTin" userId="6d21468e-647c-4f84-8156-117b4a782e40" providerId="ADAL" clId="{FCDA81E4-532F-46AD-A213-E14548F3E40F}" dt="2023-12-12T04:03:07.611" v="1080" actId="164"/>
          <ac:picMkLst>
            <pc:docMk/>
            <pc:sldMk cId="1254355218" sldId="2571"/>
            <ac:picMk id="59" creationId="{88BFFC48-E3E5-FA75-1082-66CCE392E1B5}"/>
          </ac:picMkLst>
        </pc:picChg>
        <pc:picChg chg="add mod">
          <ac:chgData name="DaoTaoTin" userId="6d21468e-647c-4f84-8156-117b4a782e40" providerId="ADAL" clId="{FCDA81E4-532F-46AD-A213-E14548F3E40F}" dt="2023-12-12T04:03:07.611" v="1080" actId="164"/>
          <ac:picMkLst>
            <pc:docMk/>
            <pc:sldMk cId="1254355218" sldId="2571"/>
            <ac:picMk id="60" creationId="{8ED6726C-E0BF-D9AD-EFA3-7AF5F8D207E3}"/>
          </ac:picMkLst>
        </pc:picChg>
        <pc:cxnChg chg="add mod">
          <ac:chgData name="DaoTaoTin" userId="6d21468e-647c-4f84-8156-117b4a782e40" providerId="ADAL" clId="{FCDA81E4-532F-46AD-A213-E14548F3E40F}" dt="2023-12-12T03:42:21.463" v="781" actId="208"/>
          <ac:cxnSpMkLst>
            <pc:docMk/>
            <pc:sldMk cId="1254355218" sldId="2571"/>
            <ac:cxnSpMk id="9" creationId="{D138ADFB-38BE-2FEB-271A-216647798A58}"/>
          </ac:cxnSpMkLst>
        </pc:cxnChg>
        <pc:cxnChg chg="del">
          <ac:chgData name="DaoTaoTin" userId="6d21468e-647c-4f84-8156-117b4a782e40" providerId="ADAL" clId="{FCDA81E4-532F-46AD-A213-E14548F3E40F}" dt="2023-12-12T03:26:47.935" v="602" actId="478"/>
          <ac:cxnSpMkLst>
            <pc:docMk/>
            <pc:sldMk cId="1254355218" sldId="2571"/>
            <ac:cxnSpMk id="21" creationId="{BCF1952B-C7E5-25DB-B991-F22E1D1BC4B0}"/>
          </ac:cxnSpMkLst>
        </pc:cxnChg>
        <pc:cxnChg chg="add del mod">
          <ac:chgData name="DaoTaoTin" userId="6d21468e-647c-4f84-8156-117b4a782e40" providerId="ADAL" clId="{FCDA81E4-532F-46AD-A213-E14548F3E40F}" dt="2023-12-12T04:06:11.769" v="1128" actId="478"/>
          <ac:cxnSpMkLst>
            <pc:docMk/>
            <pc:sldMk cId="1254355218" sldId="2571"/>
            <ac:cxnSpMk id="25" creationId="{76E9E361-CF11-82B6-A328-E64C5262875E}"/>
          </ac:cxnSpMkLst>
        </pc:cxnChg>
        <pc:cxnChg chg="add mod">
          <ac:chgData name="DaoTaoTin" userId="6d21468e-647c-4f84-8156-117b4a782e40" providerId="ADAL" clId="{FCDA81E4-532F-46AD-A213-E14548F3E40F}" dt="2023-12-12T04:06:10.080" v="1127" actId="1076"/>
          <ac:cxnSpMkLst>
            <pc:docMk/>
            <pc:sldMk cId="1254355218" sldId="2571"/>
            <ac:cxnSpMk id="27" creationId="{10E515C1-069D-0FDE-E367-96E357899FD8}"/>
          </ac:cxnSpMkLst>
        </pc:cxnChg>
        <pc:cxnChg chg="add del">
          <ac:chgData name="DaoTaoTin" userId="6d21468e-647c-4f84-8156-117b4a782e40" providerId="ADAL" clId="{FCDA81E4-532F-46AD-A213-E14548F3E40F}" dt="2023-12-12T03:48:57.091" v="935" actId="11529"/>
          <ac:cxnSpMkLst>
            <pc:docMk/>
            <pc:sldMk cId="1254355218" sldId="2571"/>
            <ac:cxnSpMk id="35" creationId="{7BD5D137-DDAD-9732-EEC8-E98FF3B6BF07}"/>
          </ac:cxnSpMkLst>
        </pc:cxnChg>
        <pc:cxnChg chg="add mod">
          <ac:chgData name="DaoTaoTin" userId="6d21468e-647c-4f84-8156-117b4a782e40" providerId="ADAL" clId="{FCDA81E4-532F-46AD-A213-E14548F3E40F}" dt="2023-12-12T04:00:11.384" v="1037" actId="1076"/>
          <ac:cxnSpMkLst>
            <pc:docMk/>
            <pc:sldMk cId="1254355218" sldId="2571"/>
            <ac:cxnSpMk id="55" creationId="{4989499C-3723-71D7-07D4-31E66D6CE77D}"/>
          </ac:cxnSpMkLst>
        </pc:cxnChg>
        <pc:cxnChg chg="add mod">
          <ac:chgData name="DaoTaoTin" userId="6d21468e-647c-4f84-8156-117b4a782e40" providerId="ADAL" clId="{FCDA81E4-532F-46AD-A213-E14548F3E40F}" dt="2023-12-12T04:08:33.065" v="1154" actId="1037"/>
          <ac:cxnSpMkLst>
            <pc:docMk/>
            <pc:sldMk cId="1254355218" sldId="2571"/>
            <ac:cxnSpMk id="66" creationId="{FA2B8592-0437-08B0-013C-51AB870932E6}"/>
          </ac:cxnSpMkLst>
        </pc:cxnChg>
        <pc:cxnChg chg="add mod">
          <ac:chgData name="DaoTaoTin" userId="6d21468e-647c-4f84-8156-117b4a782e40" providerId="ADAL" clId="{FCDA81E4-532F-46AD-A213-E14548F3E40F}" dt="2023-12-12T04:08:44.240" v="1156" actId="1076"/>
          <ac:cxnSpMkLst>
            <pc:docMk/>
            <pc:sldMk cId="1254355218" sldId="2571"/>
            <ac:cxnSpMk id="67" creationId="{5EAEEB7E-2252-11CE-B089-8A4487F5A49A}"/>
          </ac:cxnSpMkLst>
        </pc:cxnChg>
      </pc:sldChg>
      <pc:sldChg chg="addSp delSp modSp add del mod delAnim">
        <pc:chgData name="DaoTaoTin" userId="6d21468e-647c-4f84-8156-117b4a782e40" providerId="ADAL" clId="{FCDA81E4-532F-46AD-A213-E14548F3E40F}" dt="2023-12-12T04:48:10.922" v="1791" actId="47"/>
        <pc:sldMkLst>
          <pc:docMk/>
          <pc:sldMk cId="509983820" sldId="2572"/>
        </pc:sldMkLst>
        <pc:spChg chg="del mod ord">
          <ac:chgData name="DaoTaoTin" userId="6d21468e-647c-4f84-8156-117b4a782e40" providerId="ADAL" clId="{FCDA81E4-532F-46AD-A213-E14548F3E40F}" dt="2023-12-12T04:25:00.530" v="1331" actId="478"/>
          <ac:spMkLst>
            <pc:docMk/>
            <pc:sldMk cId="509983820" sldId="2572"/>
            <ac:spMk id="2" creationId="{FFC4F6FE-95BD-8C24-080F-5850340D9948}"/>
          </ac:spMkLst>
        </pc:spChg>
        <pc:spChg chg="add del mod">
          <ac:chgData name="DaoTaoTin" userId="6d21468e-647c-4f84-8156-117b4a782e40" providerId="ADAL" clId="{FCDA81E4-532F-46AD-A213-E14548F3E40F}" dt="2023-12-12T04:28:22.906" v="1349" actId="478"/>
          <ac:spMkLst>
            <pc:docMk/>
            <pc:sldMk cId="509983820" sldId="2572"/>
            <ac:spMk id="6" creationId="{4D6EA3F8-B7D4-9695-0DA1-2FF4500467C0}"/>
          </ac:spMkLst>
        </pc:spChg>
        <pc:spChg chg="del mod ord">
          <ac:chgData name="DaoTaoTin" userId="6d21468e-647c-4f84-8156-117b4a782e40" providerId="ADAL" clId="{FCDA81E4-532F-46AD-A213-E14548F3E40F}" dt="2023-12-12T04:28:22.906" v="1349" actId="478"/>
          <ac:spMkLst>
            <pc:docMk/>
            <pc:sldMk cId="509983820" sldId="2572"/>
            <ac:spMk id="22" creationId="{CE9902A9-EC7F-CF0E-122C-1300F045E4B1}"/>
          </ac:spMkLst>
        </pc:spChg>
        <pc:picChg chg="add del mod ord">
          <ac:chgData name="DaoTaoTin" userId="6d21468e-647c-4f84-8156-117b4a782e40" providerId="ADAL" clId="{FCDA81E4-532F-46AD-A213-E14548F3E40F}" dt="2023-12-12T04:28:22.906" v="1349" actId="478"/>
          <ac:picMkLst>
            <pc:docMk/>
            <pc:sldMk cId="509983820" sldId="2572"/>
            <ac:picMk id="4" creationId="{FFB66D12-5CEE-CB4E-DFDD-77E4B867E6EA}"/>
          </ac:picMkLst>
        </pc:picChg>
        <pc:picChg chg="add del mod">
          <ac:chgData name="DaoTaoTin" userId="6d21468e-647c-4f84-8156-117b4a782e40" providerId="ADAL" clId="{FCDA81E4-532F-46AD-A213-E14548F3E40F}" dt="2023-12-12T04:23:41.369" v="1312" actId="478"/>
          <ac:picMkLst>
            <pc:docMk/>
            <pc:sldMk cId="509983820" sldId="2572"/>
            <ac:picMk id="5" creationId="{D21C0526-4E4D-6BCC-891A-706173187D69}"/>
          </ac:picMkLst>
        </pc:picChg>
        <pc:picChg chg="add del mod">
          <ac:chgData name="DaoTaoTin" userId="6d21468e-647c-4f84-8156-117b4a782e40" providerId="ADAL" clId="{FCDA81E4-532F-46AD-A213-E14548F3E40F}" dt="2023-12-12T04:28:32.033" v="1353" actId="478"/>
          <ac:picMkLst>
            <pc:docMk/>
            <pc:sldMk cId="509983820" sldId="2572"/>
            <ac:picMk id="8" creationId="{7BFA81DB-A6DF-2D03-4432-8768D84242EC}"/>
          </ac:picMkLst>
        </pc:picChg>
        <pc:picChg chg="add del mod">
          <ac:chgData name="DaoTaoTin" userId="6d21468e-647c-4f84-8156-117b4a782e40" providerId="ADAL" clId="{FCDA81E4-532F-46AD-A213-E14548F3E40F}" dt="2023-12-12T04:33:53.938" v="1358" actId="478"/>
          <ac:picMkLst>
            <pc:docMk/>
            <pc:sldMk cId="509983820" sldId="2572"/>
            <ac:picMk id="10" creationId="{5D4E1117-D3A9-DA92-9DD6-F134D330E211}"/>
          </ac:picMkLst>
        </pc:picChg>
        <pc:picChg chg="del">
          <ac:chgData name="DaoTaoTin" userId="6d21468e-647c-4f84-8156-117b4a782e40" providerId="ADAL" clId="{FCDA81E4-532F-46AD-A213-E14548F3E40F}" dt="2023-12-12T04:22:36.692" v="1294" actId="478"/>
          <ac:picMkLst>
            <pc:docMk/>
            <pc:sldMk cId="509983820" sldId="2572"/>
            <ac:picMk id="21" creationId="{9F3C34AC-A0D1-E088-CAF2-CEF33C07B49F}"/>
          </ac:picMkLst>
        </pc:picChg>
      </pc:sldChg>
      <pc:sldChg chg="addSp modSp add mod modTransition">
        <pc:chgData name="DaoTaoTin" userId="6d21468e-647c-4f84-8156-117b4a782e40" providerId="ADAL" clId="{FCDA81E4-532F-46AD-A213-E14548F3E40F}" dt="2023-12-13T03:26:34.223" v="5143"/>
        <pc:sldMkLst>
          <pc:docMk/>
          <pc:sldMk cId="1045959562" sldId="2573"/>
        </pc:sldMkLst>
        <pc:spChg chg="add mod">
          <ac:chgData name="DaoTaoTin" userId="6d21468e-647c-4f84-8156-117b4a782e40" providerId="ADAL" clId="{FCDA81E4-532F-46AD-A213-E14548F3E40F}" dt="2023-12-12T04:47:56.570" v="1790" actId="2711"/>
          <ac:spMkLst>
            <pc:docMk/>
            <pc:sldMk cId="1045959562" sldId="2573"/>
            <ac:spMk id="2" creationId="{29A1B2A2-88FE-58AB-102C-1813D073668B}"/>
          </ac:spMkLst>
        </pc:spChg>
        <pc:spChg chg="add mod">
          <ac:chgData name="DaoTaoTin" userId="6d21468e-647c-4f84-8156-117b4a782e40" providerId="ADAL" clId="{FCDA81E4-532F-46AD-A213-E14548F3E40F}" dt="2023-12-12T04:52:53.454" v="1809"/>
          <ac:spMkLst>
            <pc:docMk/>
            <pc:sldMk cId="1045959562" sldId="2573"/>
            <ac:spMk id="3" creationId="{97FB1A6D-16C1-6B21-364B-517582090277}"/>
          </ac:spMkLst>
        </pc:spChg>
        <pc:spChg chg="add mod">
          <ac:chgData name="DaoTaoTin" userId="6d21468e-647c-4f84-8156-117b4a782e40" providerId="ADAL" clId="{FCDA81E4-532F-46AD-A213-E14548F3E40F}" dt="2023-12-12T04:52:53.454" v="1809"/>
          <ac:spMkLst>
            <pc:docMk/>
            <pc:sldMk cId="1045959562" sldId="2573"/>
            <ac:spMk id="5" creationId="{EB2CBB3E-0C24-963B-6CB2-E18D5B84D342}"/>
          </ac:spMkLst>
        </pc:spChg>
        <pc:spChg chg="mod">
          <ac:chgData name="DaoTaoTin" userId="6d21468e-647c-4f84-8156-117b4a782e40" providerId="ADAL" clId="{FCDA81E4-532F-46AD-A213-E14548F3E40F}" dt="2023-12-12T04:46:31.778" v="1772" actId="14100"/>
          <ac:spMkLst>
            <pc:docMk/>
            <pc:sldMk cId="1045959562" sldId="2573"/>
            <ac:spMk id="6" creationId="{4D6EA3F8-B7D4-9695-0DA1-2FF4500467C0}"/>
          </ac:spMkLst>
        </pc:spChg>
        <pc:spChg chg="mod">
          <ac:chgData name="DaoTaoTin" userId="6d21468e-647c-4f84-8156-117b4a782e40" providerId="ADAL" clId="{FCDA81E4-532F-46AD-A213-E14548F3E40F}" dt="2023-12-12T04:47:56.570" v="1790" actId="2711"/>
          <ac:spMkLst>
            <pc:docMk/>
            <pc:sldMk cId="1045959562" sldId="2573"/>
            <ac:spMk id="22" creationId="{CE9902A9-EC7F-CF0E-122C-1300F045E4B1}"/>
          </ac:spMkLst>
        </pc:spChg>
        <pc:picChg chg="mod">
          <ac:chgData name="DaoTaoTin" userId="6d21468e-647c-4f84-8156-117b4a782e40" providerId="ADAL" clId="{FCDA81E4-532F-46AD-A213-E14548F3E40F}" dt="2023-12-12T04:34:32.185" v="1363" actId="1076"/>
          <ac:picMkLst>
            <pc:docMk/>
            <pc:sldMk cId="1045959562" sldId="2573"/>
            <ac:picMk id="4" creationId="{FFB66D12-5CEE-CB4E-DFDD-77E4B867E6EA}"/>
          </ac:picMkLst>
        </pc:picChg>
      </pc:sldChg>
      <pc:sldChg chg="addSp delSp modSp add mod ord modTransition">
        <pc:chgData name="DaoTaoTin" userId="6d21468e-647c-4f84-8156-117b4a782e40" providerId="ADAL" clId="{FCDA81E4-532F-46AD-A213-E14548F3E40F}" dt="2023-12-13T03:26:14.501" v="5140"/>
        <pc:sldMkLst>
          <pc:docMk/>
          <pc:sldMk cId="594145206" sldId="2574"/>
        </pc:sldMkLst>
        <pc:spChg chg="del">
          <ac:chgData name="DaoTaoTin" userId="6d21468e-647c-4f84-8156-117b4a782e40" providerId="ADAL" clId="{FCDA81E4-532F-46AD-A213-E14548F3E40F}" dt="2023-12-12T04:50:33.980" v="1795" actId="478"/>
          <ac:spMkLst>
            <pc:docMk/>
            <pc:sldMk cId="594145206" sldId="2574"/>
            <ac:spMk id="2" creationId="{29A1B2A2-88FE-58AB-102C-1813D073668B}"/>
          </ac:spMkLst>
        </pc:spChg>
        <pc:spChg chg="del">
          <ac:chgData name="DaoTaoTin" userId="6d21468e-647c-4f84-8156-117b4a782e40" providerId="ADAL" clId="{FCDA81E4-532F-46AD-A213-E14548F3E40F}" dt="2023-12-12T04:50:33.980" v="1795" actId="478"/>
          <ac:spMkLst>
            <pc:docMk/>
            <pc:sldMk cId="594145206" sldId="2574"/>
            <ac:spMk id="6" creationId="{4D6EA3F8-B7D4-9695-0DA1-2FF4500467C0}"/>
          </ac:spMkLst>
        </pc:spChg>
        <pc:spChg chg="add del">
          <ac:chgData name="DaoTaoTin" userId="6d21468e-647c-4f84-8156-117b4a782e40" providerId="ADAL" clId="{FCDA81E4-532F-46AD-A213-E14548F3E40F}" dt="2023-12-12T04:52:51.247" v="1808" actId="22"/>
          <ac:spMkLst>
            <pc:docMk/>
            <pc:sldMk cId="594145206" sldId="2574"/>
            <ac:spMk id="8" creationId="{41BF08BC-F0C4-2624-A50F-310E8445DBE4}"/>
          </ac:spMkLst>
        </pc:spChg>
        <pc:spChg chg="add mod ord">
          <ac:chgData name="DaoTaoTin" userId="6d21468e-647c-4f84-8156-117b4a782e40" providerId="ADAL" clId="{FCDA81E4-532F-46AD-A213-E14548F3E40F}" dt="2023-12-12T04:54:24.799" v="1833" actId="207"/>
          <ac:spMkLst>
            <pc:docMk/>
            <pc:sldMk cId="594145206" sldId="2574"/>
            <ac:spMk id="9" creationId="{99CC1261-2C8E-D763-B2DD-F905F0B93916}"/>
          </ac:spMkLst>
        </pc:spChg>
        <pc:spChg chg="add mod ord">
          <ac:chgData name="DaoTaoTin" userId="6d21468e-647c-4f84-8156-117b4a782e40" providerId="ADAL" clId="{FCDA81E4-532F-46AD-A213-E14548F3E40F}" dt="2023-12-12T04:54:25.334" v="1834" actId="207"/>
          <ac:spMkLst>
            <pc:docMk/>
            <pc:sldMk cId="594145206" sldId="2574"/>
            <ac:spMk id="10" creationId="{B6AE47F6-10F3-72D8-9E29-9D6DDDAF9522}"/>
          </ac:spMkLst>
        </pc:spChg>
        <pc:spChg chg="add mod">
          <ac:chgData name="DaoTaoTin" userId="6d21468e-647c-4f84-8156-117b4a782e40" providerId="ADAL" clId="{FCDA81E4-532F-46AD-A213-E14548F3E40F}" dt="2023-12-12T04:59:09.207" v="1943" actId="255"/>
          <ac:spMkLst>
            <pc:docMk/>
            <pc:sldMk cId="594145206" sldId="2574"/>
            <ac:spMk id="11" creationId="{4C59067D-C5A5-7BC1-9D40-B17536E395EB}"/>
          </ac:spMkLst>
        </pc:spChg>
        <pc:spChg chg="del">
          <ac:chgData name="DaoTaoTin" userId="6d21468e-647c-4f84-8156-117b4a782e40" providerId="ADAL" clId="{FCDA81E4-532F-46AD-A213-E14548F3E40F}" dt="2023-12-12T04:50:33.980" v="1795" actId="478"/>
          <ac:spMkLst>
            <pc:docMk/>
            <pc:sldMk cId="594145206" sldId="2574"/>
            <ac:spMk id="22" creationId="{CE9902A9-EC7F-CF0E-122C-1300F045E4B1}"/>
          </ac:spMkLst>
        </pc:spChg>
        <pc:picChg chg="del">
          <ac:chgData name="DaoTaoTin" userId="6d21468e-647c-4f84-8156-117b4a782e40" providerId="ADAL" clId="{FCDA81E4-532F-46AD-A213-E14548F3E40F}" dt="2023-12-12T04:50:33.980" v="1795" actId="478"/>
          <ac:picMkLst>
            <pc:docMk/>
            <pc:sldMk cId="594145206" sldId="2574"/>
            <ac:picMk id="4" creationId="{FFB66D12-5CEE-CB4E-DFDD-77E4B867E6EA}"/>
          </ac:picMkLst>
        </pc:picChg>
        <pc:picChg chg="add mod">
          <ac:chgData name="DaoTaoTin" userId="6d21468e-647c-4f84-8156-117b4a782e40" providerId="ADAL" clId="{FCDA81E4-532F-46AD-A213-E14548F3E40F}" dt="2023-12-12T04:53:14.285" v="1816" actId="208"/>
          <ac:picMkLst>
            <pc:docMk/>
            <pc:sldMk cId="594145206" sldId="2574"/>
            <ac:picMk id="5" creationId="{F6CA6DC0-535E-F918-CF85-E0F0962332EE}"/>
          </ac:picMkLst>
        </pc:picChg>
      </pc:sldChg>
      <pc:sldChg chg="addSp delSp modSp add mod ord">
        <pc:chgData name="DaoTaoTin" userId="6d21468e-647c-4f84-8156-117b4a782e40" providerId="ADAL" clId="{FCDA81E4-532F-46AD-A213-E14548F3E40F}" dt="2023-12-12T06:35:38.112" v="2169" actId="20577"/>
        <pc:sldMkLst>
          <pc:docMk/>
          <pc:sldMk cId="4232878962" sldId="2588"/>
        </pc:sldMkLst>
        <pc:spChg chg="add del mod">
          <ac:chgData name="DaoTaoTin" userId="6d21468e-647c-4f84-8156-117b4a782e40" providerId="ADAL" clId="{FCDA81E4-532F-46AD-A213-E14548F3E40F}" dt="2023-12-12T06:35:38.112" v="2169" actId="20577"/>
          <ac:spMkLst>
            <pc:docMk/>
            <pc:sldMk cId="4232878962" sldId="2588"/>
            <ac:spMk id="2" creationId="{91166674-AC4B-4AC9-0669-15E01791D697}"/>
          </ac:spMkLst>
        </pc:spChg>
        <pc:spChg chg="mod">
          <ac:chgData name="DaoTaoTin" userId="6d21468e-647c-4f84-8156-117b4a782e40" providerId="ADAL" clId="{FCDA81E4-532F-46AD-A213-E14548F3E40F}" dt="2023-12-12T06:34:10.206" v="2089" actId="1076"/>
          <ac:spMkLst>
            <pc:docMk/>
            <pc:sldMk cId="4232878962" sldId="2588"/>
            <ac:spMk id="4" creationId="{72BC68B4-2861-516E-1C72-E0D588C4D9B3}"/>
          </ac:spMkLst>
        </pc:spChg>
        <pc:spChg chg="mod">
          <ac:chgData name="DaoTaoTin" userId="6d21468e-647c-4f84-8156-117b4a782e40" providerId="ADAL" clId="{FCDA81E4-532F-46AD-A213-E14548F3E40F}" dt="2023-12-12T06:34:16.759" v="2092" actId="1076"/>
          <ac:spMkLst>
            <pc:docMk/>
            <pc:sldMk cId="4232878962" sldId="2588"/>
            <ac:spMk id="5" creationId="{FFCC8E76-1B5A-1149-D9C7-1FA315A29F8C}"/>
          </ac:spMkLst>
        </pc:spChg>
        <pc:spChg chg="add del">
          <ac:chgData name="DaoTaoTin" userId="6d21468e-647c-4f84-8156-117b4a782e40" providerId="ADAL" clId="{FCDA81E4-532F-46AD-A213-E14548F3E40F}" dt="2023-12-12T06:22:38.911" v="1997" actId="478"/>
          <ac:spMkLst>
            <pc:docMk/>
            <pc:sldMk cId="4232878962" sldId="2588"/>
            <ac:spMk id="6" creationId="{BBBA5596-E8DF-0458-488A-D33C03FCD293}"/>
          </ac:spMkLst>
        </pc:spChg>
        <pc:spChg chg="add del">
          <ac:chgData name="DaoTaoTin" userId="6d21468e-647c-4f84-8156-117b4a782e40" providerId="ADAL" clId="{FCDA81E4-532F-46AD-A213-E14548F3E40F}" dt="2023-12-12T06:23:50.024" v="1999" actId="11529"/>
          <ac:spMkLst>
            <pc:docMk/>
            <pc:sldMk cId="4232878962" sldId="2588"/>
            <ac:spMk id="7" creationId="{D5A6A802-CBD7-7DCE-A269-1B7EE089DA40}"/>
          </ac:spMkLst>
        </pc:spChg>
        <pc:spChg chg="add mod">
          <ac:chgData name="DaoTaoTin" userId="6d21468e-647c-4f84-8156-117b4a782e40" providerId="ADAL" clId="{FCDA81E4-532F-46AD-A213-E14548F3E40F}" dt="2023-12-12T06:23:59.374" v="2001" actId="1076"/>
          <ac:spMkLst>
            <pc:docMk/>
            <pc:sldMk cId="4232878962" sldId="2588"/>
            <ac:spMk id="8" creationId="{49521980-2F2A-BC95-7DFE-878C9BBE09B1}"/>
          </ac:spMkLst>
        </pc:spChg>
        <pc:graphicFrameChg chg="add del">
          <ac:chgData name="DaoTaoTin" userId="6d21468e-647c-4f84-8156-117b4a782e40" providerId="ADAL" clId="{FCDA81E4-532F-46AD-A213-E14548F3E40F}" dt="2023-12-12T06:30:33.402" v="2003" actId="478"/>
          <ac:graphicFrameMkLst>
            <pc:docMk/>
            <pc:sldMk cId="4232878962" sldId="2588"/>
            <ac:graphicFrameMk id="9" creationId="{81CF1C23-FDAF-5ADB-D27A-75304DD4BEB9}"/>
          </ac:graphicFrameMkLst>
        </pc:graphicFrameChg>
        <pc:graphicFrameChg chg="add mod">
          <ac:chgData name="DaoTaoTin" userId="6d21468e-647c-4f84-8156-117b4a782e40" providerId="ADAL" clId="{FCDA81E4-532F-46AD-A213-E14548F3E40F}" dt="2023-12-12T06:31:42.024" v="2018" actId="14100"/>
          <ac:graphicFrameMkLst>
            <pc:docMk/>
            <pc:sldMk cId="4232878962" sldId="2588"/>
            <ac:graphicFrameMk id="10" creationId="{445FD0AF-C85F-9568-6847-548BD66158BB}"/>
          </ac:graphicFrameMkLst>
        </pc:graphicFrameChg>
        <pc:picChg chg="mod">
          <ac:chgData name="DaoTaoTin" userId="6d21468e-647c-4f84-8156-117b4a782e40" providerId="ADAL" clId="{FCDA81E4-532F-46AD-A213-E14548F3E40F}" dt="2023-12-12T06:31:39.534" v="2017" actId="1076"/>
          <ac:picMkLst>
            <pc:docMk/>
            <pc:sldMk cId="4232878962" sldId="2588"/>
            <ac:picMk id="3" creationId="{2711FC40-8C42-BD4D-3E03-AE9278E587AD}"/>
          </ac:picMkLst>
        </pc:picChg>
      </pc:sldChg>
      <pc:sldChg chg="add del">
        <pc:chgData name="DaoTaoTin" userId="6d21468e-647c-4f84-8156-117b4a782e40" providerId="ADAL" clId="{FCDA81E4-532F-46AD-A213-E14548F3E40F}" dt="2023-12-12T06:20:24.841" v="1995" actId="2890"/>
        <pc:sldMkLst>
          <pc:docMk/>
          <pc:sldMk cId="804501480" sldId="2589"/>
        </pc:sldMkLst>
      </pc:sldChg>
      <pc:sldChg chg="modSp add mod ord">
        <pc:chgData name="DaoTaoTin" userId="6d21468e-647c-4f84-8156-117b4a782e40" providerId="ADAL" clId="{FCDA81E4-532F-46AD-A213-E14548F3E40F}" dt="2023-12-12T06:36:23.969" v="2190" actId="20577"/>
        <pc:sldMkLst>
          <pc:docMk/>
          <pc:sldMk cId="1062828026" sldId="2589"/>
        </pc:sldMkLst>
        <pc:spChg chg="mod">
          <ac:chgData name="DaoTaoTin" userId="6d21468e-647c-4f84-8156-117b4a782e40" providerId="ADAL" clId="{FCDA81E4-532F-46AD-A213-E14548F3E40F}" dt="2023-12-12T06:36:23.969" v="2190" actId="20577"/>
          <ac:spMkLst>
            <pc:docMk/>
            <pc:sldMk cId="1062828026" sldId="2589"/>
            <ac:spMk id="2" creationId="{91166674-AC4B-4AC9-0669-15E01791D697}"/>
          </ac:spMkLst>
        </pc:spChg>
      </pc:sldChg>
      <pc:sldChg chg="add del">
        <pc:chgData name="DaoTaoTin" userId="6d21468e-647c-4f84-8156-117b4a782e40" providerId="ADAL" clId="{FCDA81E4-532F-46AD-A213-E14548F3E40F}" dt="2023-12-12T06:36:04.009" v="2171"/>
        <pc:sldMkLst>
          <pc:docMk/>
          <pc:sldMk cId="2526863746" sldId="2589"/>
        </pc:sldMkLst>
      </pc:sldChg>
      <pc:sldChg chg="add del">
        <pc:chgData name="DaoTaoTin" userId="6d21468e-647c-4f84-8156-117b4a782e40" providerId="ADAL" clId="{FCDA81E4-532F-46AD-A213-E14548F3E40F}" dt="2023-12-12T06:20:17.872" v="1993" actId="2890"/>
        <pc:sldMkLst>
          <pc:docMk/>
          <pc:sldMk cId="3706164836" sldId="2589"/>
        </pc:sldMkLst>
      </pc:sldChg>
      <pc:sldChg chg="addSp delSp modSp add mod modTransition">
        <pc:chgData name="DaoTaoTin" userId="6d21468e-647c-4f84-8156-117b4a782e40" providerId="ADAL" clId="{FCDA81E4-532F-46AD-A213-E14548F3E40F}" dt="2023-12-13T02:27:01.651" v="3106"/>
        <pc:sldMkLst>
          <pc:docMk/>
          <pc:sldMk cId="4108824659" sldId="2590"/>
        </pc:sldMkLst>
        <pc:spChg chg="add mod">
          <ac:chgData name="DaoTaoTin" userId="6d21468e-647c-4f84-8156-117b4a782e40" providerId="ADAL" clId="{FCDA81E4-532F-46AD-A213-E14548F3E40F}" dt="2023-12-13T02:25:26.603" v="3070" actId="164"/>
          <ac:spMkLst>
            <pc:docMk/>
            <pc:sldMk cId="4108824659" sldId="2590"/>
            <ac:spMk id="6" creationId="{1039FFC2-E5DE-5CBF-D7C0-88830F36DC30}"/>
          </ac:spMkLst>
        </pc:spChg>
        <pc:spChg chg="add del mod">
          <ac:chgData name="DaoTaoTin" userId="6d21468e-647c-4f84-8156-117b4a782e40" providerId="ADAL" clId="{FCDA81E4-532F-46AD-A213-E14548F3E40F}" dt="2023-12-13T02:25:26.603" v="3070" actId="164"/>
          <ac:spMkLst>
            <pc:docMk/>
            <pc:sldMk cId="4108824659" sldId="2590"/>
            <ac:spMk id="8" creationId="{B0759567-1F5D-4D37-0891-5C07BBEBED54}"/>
          </ac:spMkLst>
        </pc:spChg>
        <pc:spChg chg="add del mod">
          <ac:chgData name="DaoTaoTin" userId="6d21468e-647c-4f84-8156-117b4a782e40" providerId="ADAL" clId="{FCDA81E4-532F-46AD-A213-E14548F3E40F}" dt="2023-12-13T02:26:40.325" v="3104" actId="478"/>
          <ac:spMkLst>
            <pc:docMk/>
            <pc:sldMk cId="4108824659" sldId="2590"/>
            <ac:spMk id="10" creationId="{E7E1E9EE-2FF4-9E33-9FAC-45CBBC5CCDBF}"/>
          </ac:spMkLst>
        </pc:spChg>
        <pc:spChg chg="add mod">
          <ac:chgData name="DaoTaoTin" userId="6d21468e-647c-4f84-8156-117b4a782e40" providerId="ADAL" clId="{FCDA81E4-532F-46AD-A213-E14548F3E40F}" dt="2023-12-13T02:26:14.064" v="3075"/>
          <ac:spMkLst>
            <pc:docMk/>
            <pc:sldMk cId="4108824659" sldId="2590"/>
            <ac:spMk id="13" creationId="{F09686BF-5CAF-8912-7EBD-E33A645B7F62}"/>
          </ac:spMkLst>
        </pc:spChg>
        <pc:spChg chg="del">
          <ac:chgData name="DaoTaoTin" userId="6d21468e-647c-4f84-8156-117b4a782e40" providerId="ADAL" clId="{FCDA81E4-532F-46AD-A213-E14548F3E40F}" dt="2023-12-13T02:14:12.816" v="2528" actId="478"/>
          <ac:spMkLst>
            <pc:docMk/>
            <pc:sldMk cId="4108824659" sldId="2590"/>
            <ac:spMk id="40" creationId="{D483974A-07B4-568A-672A-533EDE55D3D2}"/>
          </ac:spMkLst>
        </pc:spChg>
        <pc:spChg chg="del">
          <ac:chgData name="DaoTaoTin" userId="6d21468e-647c-4f84-8156-117b4a782e40" providerId="ADAL" clId="{FCDA81E4-532F-46AD-A213-E14548F3E40F}" dt="2023-12-13T02:14:12.816" v="2528" actId="478"/>
          <ac:spMkLst>
            <pc:docMk/>
            <pc:sldMk cId="4108824659" sldId="2590"/>
            <ac:spMk id="41" creationId="{A10CDD61-7177-2E53-4BB5-CCD874BC9CFC}"/>
          </ac:spMkLst>
        </pc:spChg>
        <pc:grpChg chg="add mod">
          <ac:chgData name="DaoTaoTin" userId="6d21468e-647c-4f84-8156-117b4a782e40" providerId="ADAL" clId="{FCDA81E4-532F-46AD-A213-E14548F3E40F}" dt="2023-12-13T02:25:26.603" v="3070" actId="164"/>
          <ac:grpSpMkLst>
            <pc:docMk/>
            <pc:sldMk cId="4108824659" sldId="2590"/>
            <ac:grpSpMk id="9" creationId="{C300A6C2-8817-0AB2-8B81-75F1FD3268DA}"/>
          </ac:grpSpMkLst>
        </pc:grpChg>
        <pc:picChg chg="del">
          <ac:chgData name="DaoTaoTin" userId="6d21468e-647c-4f84-8156-117b4a782e40" providerId="ADAL" clId="{FCDA81E4-532F-46AD-A213-E14548F3E40F}" dt="2023-12-13T02:14:12.816" v="2528" actId="478"/>
          <ac:picMkLst>
            <pc:docMk/>
            <pc:sldMk cId="4108824659" sldId="2590"/>
            <ac:picMk id="11" creationId="{5D356E65-19E0-E7D7-2C8A-C0D0DC1A9C35}"/>
          </ac:picMkLst>
        </pc:picChg>
        <pc:picChg chg="del">
          <ac:chgData name="DaoTaoTin" userId="6d21468e-647c-4f84-8156-117b4a782e40" providerId="ADAL" clId="{FCDA81E4-532F-46AD-A213-E14548F3E40F}" dt="2023-12-13T02:14:12.816" v="2528" actId="478"/>
          <ac:picMkLst>
            <pc:docMk/>
            <pc:sldMk cId="4108824659" sldId="2590"/>
            <ac:picMk id="12" creationId="{446B2D68-7BD3-3C10-E12A-76B90CAFF751}"/>
          </ac:picMkLst>
        </pc:picChg>
        <pc:picChg chg="del">
          <ac:chgData name="DaoTaoTin" userId="6d21468e-647c-4f84-8156-117b4a782e40" providerId="ADAL" clId="{FCDA81E4-532F-46AD-A213-E14548F3E40F}" dt="2023-12-13T02:14:12.816" v="2528" actId="478"/>
          <ac:picMkLst>
            <pc:docMk/>
            <pc:sldMk cId="4108824659" sldId="2590"/>
            <ac:picMk id="37" creationId="{BC81D902-9F1C-B37C-7426-30654BA58A91}"/>
          </ac:picMkLst>
        </pc:picChg>
        <pc:picChg chg="del">
          <ac:chgData name="DaoTaoTin" userId="6d21468e-647c-4f84-8156-117b4a782e40" providerId="ADAL" clId="{FCDA81E4-532F-46AD-A213-E14548F3E40F}" dt="2023-12-13T02:14:13.885" v="2529" actId="478"/>
          <ac:picMkLst>
            <pc:docMk/>
            <pc:sldMk cId="4108824659" sldId="2590"/>
            <ac:picMk id="38" creationId="{9E59897A-0F91-CBA8-1D21-817CA847CD2B}"/>
          </ac:picMkLst>
        </pc:picChg>
      </pc:sldChg>
      <pc:sldChg chg="addSp delSp modSp add mod ord">
        <pc:chgData name="DaoTaoTin" userId="6d21468e-647c-4f84-8156-117b4a782e40" providerId="ADAL" clId="{FCDA81E4-532F-46AD-A213-E14548F3E40F}" dt="2023-12-13T02:30:48.887" v="3499" actId="20577"/>
        <pc:sldMkLst>
          <pc:docMk/>
          <pc:sldMk cId="206827861" sldId="2591"/>
        </pc:sldMkLst>
        <pc:spChg chg="add mod">
          <ac:chgData name="DaoTaoTin" userId="6d21468e-647c-4f84-8156-117b4a782e40" providerId="ADAL" clId="{FCDA81E4-532F-46AD-A213-E14548F3E40F}" dt="2023-12-13T02:27:47.110" v="3228" actId="1038"/>
          <ac:spMkLst>
            <pc:docMk/>
            <pc:sldMk cId="206827861" sldId="2591"/>
            <ac:spMk id="6" creationId="{CB056EDC-DE3E-9821-90E6-C4BAF1C55E12}"/>
          </ac:spMkLst>
        </pc:spChg>
        <pc:spChg chg="del mod">
          <ac:chgData name="DaoTaoTin" userId="6d21468e-647c-4f84-8156-117b4a782e40" providerId="ADAL" clId="{FCDA81E4-532F-46AD-A213-E14548F3E40F}" dt="2023-12-13T02:27:27.797" v="3117" actId="478"/>
          <ac:spMkLst>
            <pc:docMk/>
            <pc:sldMk cId="206827861" sldId="2591"/>
            <ac:spMk id="7" creationId="{BFCA55FB-DC41-D9B0-C5FA-1A8DF9D18803}"/>
          </ac:spMkLst>
        </pc:spChg>
        <pc:spChg chg="add mod">
          <ac:chgData name="DaoTaoTin" userId="6d21468e-647c-4f84-8156-117b4a782e40" providerId="ADAL" clId="{FCDA81E4-532F-46AD-A213-E14548F3E40F}" dt="2023-12-13T02:30:48.887" v="3499" actId="20577"/>
          <ac:spMkLst>
            <pc:docMk/>
            <pc:sldMk cId="206827861" sldId="2591"/>
            <ac:spMk id="8" creationId="{9635DB94-49D0-1D7D-DC77-00CB77EB4E7D}"/>
          </ac:spMkLst>
        </pc:spChg>
        <pc:spChg chg="add del">
          <ac:chgData name="DaoTaoTin" userId="6d21468e-647c-4f84-8156-117b4a782e40" providerId="ADAL" clId="{FCDA81E4-532F-46AD-A213-E14548F3E40F}" dt="2023-12-13T02:27:24.614" v="3115" actId="478"/>
          <ac:spMkLst>
            <pc:docMk/>
            <pc:sldMk cId="206827861" sldId="2591"/>
            <ac:spMk id="22" creationId="{A5D7B1B9-28F9-6580-3957-47308C104616}"/>
          </ac:spMkLst>
        </pc:spChg>
        <pc:spChg chg="del">
          <ac:chgData name="DaoTaoTin" userId="6d21468e-647c-4f84-8156-117b4a782e40" providerId="ADAL" clId="{FCDA81E4-532F-46AD-A213-E14548F3E40F}" dt="2023-12-13T02:27:28.830" v="3118" actId="478"/>
          <ac:spMkLst>
            <pc:docMk/>
            <pc:sldMk cId="206827861" sldId="2591"/>
            <ac:spMk id="39" creationId="{F59F4FF4-F483-6F7F-C417-816AE1E6BB6B}"/>
          </ac:spMkLst>
        </pc:spChg>
        <pc:picChg chg="del">
          <ac:chgData name="DaoTaoTin" userId="6d21468e-647c-4f84-8156-117b4a782e40" providerId="ADAL" clId="{FCDA81E4-532F-46AD-A213-E14548F3E40F}" dt="2023-12-13T02:27:21.278" v="3113" actId="478"/>
          <ac:picMkLst>
            <pc:docMk/>
            <pc:sldMk cId="206827861" sldId="2591"/>
            <ac:picMk id="2" creationId="{EAC92584-C155-37BE-32E1-361E60BE4325}"/>
          </ac:picMkLst>
        </pc:picChg>
        <pc:picChg chg="del">
          <ac:chgData name="DaoTaoTin" userId="6d21468e-647c-4f84-8156-117b4a782e40" providerId="ADAL" clId="{FCDA81E4-532F-46AD-A213-E14548F3E40F}" dt="2023-12-13T02:27:18.798" v="3111" actId="478"/>
          <ac:picMkLst>
            <pc:docMk/>
            <pc:sldMk cId="206827861" sldId="2591"/>
            <ac:picMk id="3" creationId="{FBABFF4E-9AC6-8BB9-F934-EF8D370F001E}"/>
          </ac:picMkLst>
        </pc:picChg>
        <pc:picChg chg="del">
          <ac:chgData name="DaoTaoTin" userId="6d21468e-647c-4f84-8156-117b4a782e40" providerId="ADAL" clId="{FCDA81E4-532F-46AD-A213-E14548F3E40F}" dt="2023-12-13T02:27:25.821" v="3116" actId="478"/>
          <ac:picMkLst>
            <pc:docMk/>
            <pc:sldMk cId="206827861" sldId="2591"/>
            <ac:picMk id="18" creationId="{1AA2D57C-1B3A-3DAE-F851-C206449998C3}"/>
          </ac:picMkLst>
        </pc:picChg>
        <pc:picChg chg="del">
          <ac:chgData name="DaoTaoTin" userId="6d21468e-647c-4f84-8156-117b4a782e40" providerId="ADAL" clId="{FCDA81E4-532F-46AD-A213-E14548F3E40F}" dt="2023-12-13T02:27:18.246" v="3110" actId="478"/>
          <ac:picMkLst>
            <pc:docMk/>
            <pc:sldMk cId="206827861" sldId="2591"/>
            <ac:picMk id="19" creationId="{178CCD16-73A2-E140-2C01-D0C88ACAB979}"/>
          </ac:picMkLst>
        </pc:picChg>
      </pc:sldChg>
      <pc:sldChg chg="addSp modSp add mod">
        <pc:chgData name="DaoTaoTin" userId="6d21468e-647c-4f84-8156-117b4a782e40" providerId="ADAL" clId="{FCDA81E4-532F-46AD-A213-E14548F3E40F}" dt="2023-12-13T02:43:40.665" v="4484" actId="255"/>
        <pc:sldMkLst>
          <pc:docMk/>
          <pc:sldMk cId="3092054390" sldId="2592"/>
        </pc:sldMkLst>
        <pc:spChg chg="add mod">
          <ac:chgData name="DaoTaoTin" userId="6d21468e-647c-4f84-8156-117b4a782e40" providerId="ADAL" clId="{FCDA81E4-532F-46AD-A213-E14548F3E40F}" dt="2023-12-13T02:43:34.991" v="4483" actId="207"/>
          <ac:spMkLst>
            <pc:docMk/>
            <pc:sldMk cId="3092054390" sldId="2592"/>
            <ac:spMk id="2" creationId="{DF85078B-7BB3-0A52-0B56-AF5BFB3AD40D}"/>
          </ac:spMkLst>
        </pc:spChg>
        <pc:spChg chg="add mod">
          <ac:chgData name="DaoTaoTin" userId="6d21468e-647c-4f84-8156-117b4a782e40" providerId="ADAL" clId="{FCDA81E4-532F-46AD-A213-E14548F3E40F}" dt="2023-12-13T02:43:40.665" v="4484" actId="255"/>
          <ac:spMkLst>
            <pc:docMk/>
            <pc:sldMk cId="3092054390" sldId="2592"/>
            <ac:spMk id="3" creationId="{F8B75A54-CBFE-E1C3-D5CF-90544CF728EC}"/>
          </ac:spMkLst>
        </pc:spChg>
      </pc:sldChg>
      <pc:sldChg chg="modSp add mod ord">
        <pc:chgData name="DaoTaoTin" userId="6d21468e-647c-4f84-8156-117b4a782e40" providerId="ADAL" clId="{FCDA81E4-532F-46AD-A213-E14548F3E40F}" dt="2023-12-13T02:43:46.592" v="4485" actId="255"/>
        <pc:sldMkLst>
          <pc:docMk/>
          <pc:sldMk cId="508722600" sldId="2593"/>
        </pc:sldMkLst>
        <pc:spChg chg="mod">
          <ac:chgData name="DaoTaoTin" userId="6d21468e-647c-4f84-8156-117b4a782e40" providerId="ADAL" clId="{FCDA81E4-532F-46AD-A213-E14548F3E40F}" dt="2023-12-13T02:43:06.962" v="4481" actId="207"/>
          <ac:spMkLst>
            <pc:docMk/>
            <pc:sldMk cId="508722600" sldId="2593"/>
            <ac:spMk id="2" creationId="{DF85078B-7BB3-0A52-0B56-AF5BFB3AD40D}"/>
          </ac:spMkLst>
        </pc:spChg>
        <pc:spChg chg="mod">
          <ac:chgData name="DaoTaoTin" userId="6d21468e-647c-4f84-8156-117b4a782e40" providerId="ADAL" clId="{FCDA81E4-532F-46AD-A213-E14548F3E40F}" dt="2023-12-13T02:43:46.592" v="4485" actId="255"/>
          <ac:spMkLst>
            <pc:docMk/>
            <pc:sldMk cId="508722600" sldId="2593"/>
            <ac:spMk id="3" creationId="{F8B75A54-CBFE-E1C3-D5CF-90544CF728EC}"/>
          </ac:spMkLst>
        </pc:spChg>
      </pc:sldChg>
      <pc:sldChg chg="addSp delSp modSp add mod modTransition">
        <pc:chgData name="DaoTaoTin" userId="6d21468e-647c-4f84-8156-117b4a782e40" providerId="ADAL" clId="{FCDA81E4-532F-46AD-A213-E14548F3E40F}" dt="2023-12-13T03:26:54.013" v="5146"/>
        <pc:sldMkLst>
          <pc:docMk/>
          <pc:sldMk cId="2646523727" sldId="2594"/>
        </pc:sldMkLst>
        <pc:spChg chg="mod">
          <ac:chgData name="DaoTaoTin" userId="6d21468e-647c-4f84-8156-117b4a782e40" providerId="ADAL" clId="{FCDA81E4-532F-46AD-A213-E14548F3E40F}" dt="2023-12-13T03:08:10.081" v="4763" actId="20577"/>
          <ac:spMkLst>
            <pc:docMk/>
            <pc:sldMk cId="2646523727" sldId="2594"/>
            <ac:spMk id="22" creationId="{CE9902A9-EC7F-CF0E-122C-1300F045E4B1}"/>
          </ac:spMkLst>
        </pc:spChg>
        <pc:picChg chg="del">
          <ac:chgData name="DaoTaoTin" userId="6d21468e-647c-4f84-8156-117b4a782e40" providerId="ADAL" clId="{FCDA81E4-532F-46AD-A213-E14548F3E40F}" dt="2023-12-13T03:01:33.166" v="4487" actId="478"/>
          <ac:picMkLst>
            <pc:docMk/>
            <pc:sldMk cId="2646523727" sldId="2594"/>
            <ac:picMk id="3" creationId="{C84BE30B-6726-D565-E53A-7DFD6B17BAE3}"/>
          </ac:picMkLst>
        </pc:picChg>
        <pc:picChg chg="add mod">
          <ac:chgData name="DaoTaoTin" userId="6d21468e-647c-4f84-8156-117b4a782e40" providerId="ADAL" clId="{FCDA81E4-532F-46AD-A213-E14548F3E40F}" dt="2023-12-13T03:04:55.261" v="4497" actId="1076"/>
          <ac:picMkLst>
            <pc:docMk/>
            <pc:sldMk cId="2646523727" sldId="2594"/>
            <ac:picMk id="5" creationId="{EB2498E4-453E-B12E-AC58-C57540DFD9FE}"/>
          </ac:picMkLst>
        </pc:picChg>
      </pc:sldChg>
      <pc:sldChg chg="addSp delSp modSp add mod">
        <pc:chgData name="DaoTaoTin" userId="6d21468e-647c-4f84-8156-117b4a782e40" providerId="ADAL" clId="{FCDA81E4-532F-46AD-A213-E14548F3E40F}" dt="2023-12-13T03:21:57.423" v="5129" actId="20577"/>
        <pc:sldMkLst>
          <pc:docMk/>
          <pc:sldMk cId="130979283" sldId="2595"/>
        </pc:sldMkLst>
        <pc:spChg chg="del">
          <ac:chgData name="DaoTaoTin" userId="6d21468e-647c-4f84-8156-117b4a782e40" providerId="ADAL" clId="{FCDA81E4-532F-46AD-A213-E14548F3E40F}" dt="2023-12-13T03:15:38.590" v="4782" actId="478"/>
          <ac:spMkLst>
            <pc:docMk/>
            <pc:sldMk cId="130979283" sldId="2595"/>
            <ac:spMk id="2" creationId="{FFC4F6FE-95BD-8C24-080F-5850340D9948}"/>
          </ac:spMkLst>
        </pc:spChg>
        <pc:spChg chg="add mod ord">
          <ac:chgData name="DaoTaoTin" userId="6d21468e-647c-4f84-8156-117b4a782e40" providerId="ADAL" clId="{FCDA81E4-532F-46AD-A213-E14548F3E40F}" dt="2023-12-13T03:20:27.494" v="5081" actId="12788"/>
          <ac:spMkLst>
            <pc:docMk/>
            <pc:sldMk cId="130979283" sldId="2595"/>
            <ac:spMk id="3" creationId="{300E0802-E1A8-6867-B6EC-1B15A34BFC59}"/>
          </ac:spMkLst>
        </pc:spChg>
        <pc:spChg chg="mod ord">
          <ac:chgData name="DaoTaoTin" userId="6d21468e-647c-4f84-8156-117b4a782e40" providerId="ADAL" clId="{FCDA81E4-532F-46AD-A213-E14548F3E40F}" dt="2023-12-13T03:21:57.423" v="5129" actId="20577"/>
          <ac:spMkLst>
            <pc:docMk/>
            <pc:sldMk cId="130979283" sldId="2595"/>
            <ac:spMk id="22" creationId="{CE9902A9-EC7F-CF0E-122C-1300F045E4B1}"/>
          </ac:spMkLst>
        </pc:spChg>
        <pc:picChg chg="mod ord">
          <ac:chgData name="DaoTaoTin" userId="6d21468e-647c-4f84-8156-117b4a782e40" providerId="ADAL" clId="{FCDA81E4-532F-46AD-A213-E14548F3E40F}" dt="2023-12-13T03:17:53.894" v="4830" actId="1076"/>
          <ac:picMkLst>
            <pc:docMk/>
            <pc:sldMk cId="130979283" sldId="2595"/>
            <ac:picMk id="5" creationId="{EB2498E4-453E-B12E-AC58-C57540DFD9FE}"/>
          </ac:picMkLst>
        </pc:picChg>
      </pc:sldChg>
    </pc:docChg>
  </pc:docChgLst>
  <pc:docChgLst>
    <pc:chgData name="DaoTaoTin" userId="6d21468e-647c-4f84-8156-117b4a782e40" providerId="ADAL" clId="{E76B6278-B5FF-401C-BDBE-3961CCF470E8}"/>
    <pc:docChg chg="undo custSel addSld delSld modSld sldOrd delMainMaster modMainMaster modSection">
      <pc:chgData name="DaoTaoTin" userId="6d21468e-647c-4f84-8156-117b4a782e40" providerId="ADAL" clId="{E76B6278-B5FF-401C-BDBE-3961CCF470E8}" dt="2023-11-08T10:18:42.147" v="18703" actId="20577"/>
      <pc:docMkLst>
        <pc:docMk/>
      </pc:docMkLst>
      <pc:sldChg chg="addSp delSp modSp mod delAnim modAnim">
        <pc:chgData name="DaoTaoTin" userId="6d21468e-647c-4f84-8156-117b4a782e40" providerId="ADAL" clId="{E76B6278-B5FF-401C-BDBE-3961CCF470E8}" dt="2023-11-07T04:55:45.877" v="14571" actId="14100"/>
        <pc:sldMkLst>
          <pc:docMk/>
          <pc:sldMk cId="1988105415" sldId="267"/>
        </pc:sldMkLst>
        <pc:spChg chg="mod topLvl">
          <ac:chgData name="DaoTaoTin" userId="6d21468e-647c-4f84-8156-117b4a782e40" providerId="ADAL" clId="{E76B6278-B5FF-401C-BDBE-3961CCF470E8}" dt="2023-11-02T09:53:38.014" v="12924" actId="255"/>
          <ac:spMkLst>
            <pc:docMk/>
            <pc:sldMk cId="1988105415" sldId="267"/>
            <ac:spMk id="6" creationId="{151CF8F7-D363-18BD-FC44-F578387549DC}"/>
          </ac:spMkLst>
        </pc:spChg>
        <pc:spChg chg="del mod topLvl">
          <ac:chgData name="DaoTaoTin" userId="6d21468e-647c-4f84-8156-117b4a782e40" providerId="ADAL" clId="{E76B6278-B5FF-401C-BDBE-3961CCF470E8}" dt="2023-11-02T09:53:33.108" v="12923" actId="478"/>
          <ac:spMkLst>
            <pc:docMk/>
            <pc:sldMk cId="1988105415" sldId="267"/>
            <ac:spMk id="7" creationId="{9A7AD2AF-2E90-A74A-5374-66CB3747E3F3}"/>
          </ac:spMkLst>
        </pc:spChg>
        <pc:spChg chg="del">
          <ac:chgData name="DaoTaoTin" userId="6d21468e-647c-4f84-8156-117b4a782e40" providerId="ADAL" clId="{E76B6278-B5FF-401C-BDBE-3961CCF470E8}" dt="2023-11-02T09:42:12.398" v="12263" actId="478"/>
          <ac:spMkLst>
            <pc:docMk/>
            <pc:sldMk cId="1988105415" sldId="267"/>
            <ac:spMk id="9" creationId="{00000000-0000-0000-0000-000000000000}"/>
          </ac:spMkLst>
        </pc:spChg>
        <pc:spChg chg="mod ord">
          <ac:chgData name="DaoTaoTin" userId="6d21468e-647c-4f84-8156-117b4a782e40" providerId="ADAL" clId="{E76B6278-B5FF-401C-BDBE-3961CCF470E8}" dt="2023-11-07T04:55:45.877" v="14571" actId="14100"/>
          <ac:spMkLst>
            <pc:docMk/>
            <pc:sldMk cId="1988105415" sldId="267"/>
            <ac:spMk id="10" creationId="{00000000-0000-0000-0000-000000000000}"/>
          </ac:spMkLst>
        </pc:spChg>
        <pc:spChg chg="mod">
          <ac:chgData name="DaoTaoTin" userId="6d21468e-647c-4f84-8156-117b4a782e40" providerId="ADAL" clId="{E76B6278-B5FF-401C-BDBE-3961CCF470E8}" dt="2023-11-07T04:52:39.290" v="14393" actId="207"/>
          <ac:spMkLst>
            <pc:docMk/>
            <pc:sldMk cId="1988105415" sldId="267"/>
            <ac:spMk id="43" creationId="{00000000-0000-0000-0000-000000000000}"/>
          </ac:spMkLst>
        </pc:spChg>
        <pc:grpChg chg="add del mod">
          <ac:chgData name="DaoTaoTin" userId="6d21468e-647c-4f84-8156-117b4a782e40" providerId="ADAL" clId="{E76B6278-B5FF-401C-BDBE-3961CCF470E8}" dt="2023-11-02T09:53:33.108" v="12923" actId="478"/>
          <ac:grpSpMkLst>
            <pc:docMk/>
            <pc:sldMk cId="1988105415" sldId="267"/>
            <ac:grpSpMk id="5" creationId="{8B25611D-6127-2282-3EDA-FD8A56E8EF1E}"/>
          </ac:grpSpMkLst>
        </pc:grpChg>
        <pc:picChg chg="add mod">
          <ac:chgData name="DaoTaoTin" userId="6d21468e-647c-4f84-8156-117b4a782e40" providerId="ADAL" clId="{E76B6278-B5FF-401C-BDBE-3961CCF470E8}" dt="2023-11-02T09:53:05.555" v="12878" actId="1076"/>
          <ac:picMkLst>
            <pc:docMk/>
            <pc:sldMk cId="1988105415" sldId="267"/>
            <ac:picMk id="3" creationId="{BCFA8431-0323-767D-F834-45DC67D48405}"/>
          </ac:picMkLst>
        </pc:picChg>
        <pc:cxnChg chg="add mod">
          <ac:chgData name="DaoTaoTin" userId="6d21468e-647c-4f84-8156-117b4a782e40" providerId="ADAL" clId="{E76B6278-B5FF-401C-BDBE-3961CCF470E8}" dt="2023-11-02T09:53:11.677" v="12879" actId="14100"/>
          <ac:cxnSpMkLst>
            <pc:docMk/>
            <pc:sldMk cId="1988105415" sldId="267"/>
            <ac:cxnSpMk id="4" creationId="{951D5785-65FF-7C44-DF89-0D69EDCEE0D4}"/>
          </ac:cxnSpMkLst>
        </pc:cxnChg>
      </pc:sldChg>
      <pc:sldChg chg="del">
        <pc:chgData name="DaoTaoTin" userId="6d21468e-647c-4f84-8156-117b4a782e40" providerId="ADAL" clId="{E76B6278-B5FF-401C-BDBE-3961CCF470E8}" dt="2023-11-02T04:42:22.807" v="1022" actId="47"/>
        <pc:sldMkLst>
          <pc:docMk/>
          <pc:sldMk cId="2305388516" sldId="280"/>
        </pc:sldMkLst>
      </pc:sldChg>
      <pc:sldChg chg="modSp del">
        <pc:chgData name="DaoTaoTin" userId="6d21468e-647c-4f84-8156-117b4a782e40" providerId="ADAL" clId="{E76B6278-B5FF-401C-BDBE-3961CCF470E8}" dt="2023-11-02T04:36:46.923" v="948" actId="20577"/>
        <pc:sldMkLst>
          <pc:docMk/>
          <pc:sldMk cId="3015149573" sldId="285"/>
        </pc:sldMkLst>
        <pc:spChg chg="mod">
          <ac:chgData name="DaoTaoTin" userId="6d21468e-647c-4f84-8156-117b4a782e40" providerId="ADAL" clId="{E76B6278-B5FF-401C-BDBE-3961CCF470E8}" dt="2023-11-02T04:34:55.906" v="763" actId="20577"/>
          <ac:spMkLst>
            <pc:docMk/>
            <pc:sldMk cId="3015149573" sldId="285"/>
            <ac:spMk id="40" creationId="{00000000-0000-0000-0000-000000000000}"/>
          </ac:spMkLst>
        </pc:spChg>
        <pc:spChg chg="mod">
          <ac:chgData name="DaoTaoTin" userId="6d21468e-647c-4f84-8156-117b4a782e40" providerId="ADAL" clId="{E76B6278-B5FF-401C-BDBE-3961CCF470E8}" dt="2023-11-02T04:36:46.923" v="948" actId="20577"/>
          <ac:spMkLst>
            <pc:docMk/>
            <pc:sldMk cId="3015149573" sldId="285"/>
            <ac:spMk id="41" creationId="{00000000-0000-0000-0000-000000000000}"/>
          </ac:spMkLst>
        </pc:spChg>
      </pc:sldChg>
      <pc:sldChg chg="addSp delSp modSp add del mod addAnim delAnim modAnim">
        <pc:chgData name="DaoTaoTin" userId="6d21468e-647c-4f84-8156-117b4a782e40" providerId="ADAL" clId="{E76B6278-B5FF-401C-BDBE-3961CCF470E8}" dt="2023-11-02T06:13:34.622" v="2526" actId="47"/>
        <pc:sldMkLst>
          <pc:docMk/>
          <pc:sldMk cId="2946804932" sldId="294"/>
        </pc:sldMkLst>
        <pc:spChg chg="del mod">
          <ac:chgData name="DaoTaoTin" userId="6d21468e-647c-4f84-8156-117b4a782e40" providerId="ADAL" clId="{E76B6278-B5FF-401C-BDBE-3961CCF470E8}" dt="2023-11-02T06:11:59.655" v="2523" actId="478"/>
          <ac:spMkLst>
            <pc:docMk/>
            <pc:sldMk cId="2946804932" sldId="294"/>
            <ac:spMk id="3" creationId="{00000000-0000-0000-0000-000000000000}"/>
          </ac:spMkLst>
        </pc:spChg>
        <pc:spChg chg="add del">
          <ac:chgData name="DaoTaoTin" userId="6d21468e-647c-4f84-8156-117b4a782e40" providerId="ADAL" clId="{E76B6278-B5FF-401C-BDBE-3961CCF470E8}" dt="2023-11-02T06:11:14.671" v="2513" actId="931"/>
          <ac:spMkLst>
            <pc:docMk/>
            <pc:sldMk cId="2946804932" sldId="294"/>
            <ac:spMk id="5" creationId="{00000000-0000-0000-0000-000000000000}"/>
          </ac:spMkLst>
        </pc:spChg>
        <pc:spChg chg="add del">
          <ac:chgData name="DaoTaoTin" userId="6d21468e-647c-4f84-8156-117b4a782e40" providerId="ADAL" clId="{E76B6278-B5FF-401C-BDBE-3961CCF470E8}" dt="2023-11-02T06:09:52.220" v="2504" actId="478"/>
          <ac:spMkLst>
            <pc:docMk/>
            <pc:sldMk cId="2946804932" sldId="294"/>
            <ac:spMk id="6"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3"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4"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5"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6"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7"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8"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40"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47" creationId="{00000000-0000-0000-0000-000000000000}"/>
          </ac:spMkLst>
        </pc:spChg>
        <pc:spChg chg="mod">
          <ac:chgData name="DaoTaoTin" userId="6d21468e-647c-4f84-8156-117b4a782e40" providerId="ADAL" clId="{E76B6278-B5FF-401C-BDBE-3961CCF470E8}" dt="2023-11-02T06:11:01.884" v="2510" actId="165"/>
          <ac:spMkLst>
            <pc:docMk/>
            <pc:sldMk cId="2946804932" sldId="294"/>
            <ac:spMk id="48" creationId="{00000000-0000-0000-0000-000000000000}"/>
          </ac:spMkLst>
        </pc:spChg>
        <pc:spChg chg="mod">
          <ac:chgData name="DaoTaoTin" userId="6d21468e-647c-4f84-8156-117b4a782e40" providerId="ADAL" clId="{E76B6278-B5FF-401C-BDBE-3961CCF470E8}" dt="2023-11-02T06:11:01.884" v="2510" actId="165"/>
          <ac:spMkLst>
            <pc:docMk/>
            <pc:sldMk cId="2946804932" sldId="294"/>
            <ac:spMk id="49"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61"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62"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63"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64"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72"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73" creationId="{00000000-0000-0000-0000-000000000000}"/>
          </ac:spMkLst>
        </pc:spChg>
        <pc:grpChg chg="add del">
          <ac:chgData name="DaoTaoTin" userId="6d21468e-647c-4f84-8156-117b4a782e40" providerId="ADAL" clId="{E76B6278-B5FF-401C-BDBE-3961CCF470E8}" dt="2023-11-02T06:05:12.388" v="2502" actId="478"/>
          <ac:grpSpMkLst>
            <pc:docMk/>
            <pc:sldMk cId="2946804932" sldId="294"/>
            <ac:grpSpMk id="19" creationId="{00000000-0000-0000-0000-000000000000}"/>
          </ac:grpSpMkLst>
        </pc:grpChg>
        <pc:grpChg chg="add del mod">
          <ac:chgData name="DaoTaoTin" userId="6d21468e-647c-4f84-8156-117b4a782e40" providerId="ADAL" clId="{E76B6278-B5FF-401C-BDBE-3961CCF470E8}" dt="2023-11-02T06:11:04.364" v="2512" actId="1076"/>
          <ac:grpSpMkLst>
            <pc:docMk/>
            <pc:sldMk cId="2946804932" sldId="294"/>
            <ac:grpSpMk id="32" creationId="{00000000-0000-0000-0000-000000000000}"/>
          </ac:grpSpMkLst>
        </pc:grpChg>
        <pc:grpChg chg="mod topLvl">
          <ac:chgData name="DaoTaoTin" userId="6d21468e-647c-4f84-8156-117b4a782e40" providerId="ADAL" clId="{E76B6278-B5FF-401C-BDBE-3961CCF470E8}" dt="2023-11-02T06:11:01.884" v="2510" actId="165"/>
          <ac:grpSpMkLst>
            <pc:docMk/>
            <pc:sldMk cId="2946804932" sldId="294"/>
            <ac:grpSpMk id="39" creationId="{00000000-0000-0000-0000-000000000000}"/>
          </ac:grpSpMkLst>
        </pc:grpChg>
        <pc:grpChg chg="del">
          <ac:chgData name="DaoTaoTin" userId="6d21468e-647c-4f84-8156-117b4a782e40" providerId="ADAL" clId="{E76B6278-B5FF-401C-BDBE-3961CCF470E8}" dt="2023-11-02T06:11:28.755" v="2514" actId="478"/>
          <ac:grpSpMkLst>
            <pc:docMk/>
            <pc:sldMk cId="2946804932" sldId="294"/>
            <ac:grpSpMk id="50" creationId="{00000000-0000-0000-0000-000000000000}"/>
          </ac:grpSpMkLst>
        </pc:grpChg>
        <pc:grpChg chg="del">
          <ac:chgData name="DaoTaoTin" userId="6d21468e-647c-4f84-8156-117b4a782e40" providerId="ADAL" clId="{E76B6278-B5FF-401C-BDBE-3961CCF470E8}" dt="2023-11-02T06:11:28.755" v="2514" actId="478"/>
          <ac:grpSpMkLst>
            <pc:docMk/>
            <pc:sldMk cId="2946804932" sldId="294"/>
            <ac:grpSpMk id="58" creationId="{00000000-0000-0000-0000-000000000000}"/>
          </ac:grpSpMkLst>
        </pc:grpChg>
        <pc:grpChg chg="del">
          <ac:chgData name="DaoTaoTin" userId="6d21468e-647c-4f84-8156-117b4a782e40" providerId="ADAL" clId="{E76B6278-B5FF-401C-BDBE-3961CCF470E8}" dt="2023-11-02T06:11:28.755" v="2514" actId="478"/>
          <ac:grpSpMkLst>
            <pc:docMk/>
            <pc:sldMk cId="2946804932" sldId="294"/>
            <ac:grpSpMk id="74" creationId="{00000000-0000-0000-0000-000000000000}"/>
          </ac:grpSpMkLst>
        </pc:grpChg>
        <pc:picChg chg="add mod">
          <ac:chgData name="DaoTaoTin" userId="6d21468e-647c-4f84-8156-117b4a782e40" providerId="ADAL" clId="{E76B6278-B5FF-401C-BDBE-3961CCF470E8}" dt="2023-11-02T06:11:14.671" v="2513" actId="931"/>
          <ac:picMkLst>
            <pc:docMk/>
            <pc:sldMk cId="2946804932" sldId="294"/>
            <ac:picMk id="7" creationId="{0057A7A3-C218-DCA4-CF87-66559E96F74C}"/>
          </ac:picMkLst>
        </pc:picChg>
        <pc:picChg chg="add del mod">
          <ac:chgData name="DaoTaoTin" userId="6d21468e-647c-4f84-8156-117b4a782e40" providerId="ADAL" clId="{E76B6278-B5FF-401C-BDBE-3961CCF470E8}" dt="2023-11-02T06:10:14.232" v="2507" actId="931"/>
          <ac:picMkLst>
            <pc:docMk/>
            <pc:sldMk cId="2946804932" sldId="294"/>
            <ac:picMk id="7" creationId="{4B20E4C2-C629-95A0-CF2F-53CA8488006C}"/>
          </ac:picMkLst>
        </pc:picChg>
      </pc:sldChg>
      <pc:sldChg chg="addSp delSp modSp mod delAnim modAnim">
        <pc:chgData name="DaoTaoTin" userId="6d21468e-647c-4f84-8156-117b4a782e40" providerId="ADAL" clId="{E76B6278-B5FF-401C-BDBE-3961CCF470E8}" dt="2023-11-02T06:03:36.537" v="2496" actId="122"/>
        <pc:sldMkLst>
          <pc:docMk/>
          <pc:sldMk cId="567366769" sldId="297"/>
        </pc:sldMkLst>
        <pc:spChg chg="del">
          <ac:chgData name="DaoTaoTin" userId="6d21468e-647c-4f84-8156-117b4a782e40" providerId="ADAL" clId="{E76B6278-B5FF-401C-BDBE-3961CCF470E8}" dt="2023-11-02T05:56:45.052" v="2258" actId="478"/>
          <ac:spMkLst>
            <pc:docMk/>
            <pc:sldMk cId="567366769" sldId="297"/>
            <ac:spMk id="2" creationId="{00000000-0000-0000-0000-000000000000}"/>
          </ac:spMkLst>
        </pc:spChg>
        <pc:spChg chg="add del mod">
          <ac:chgData name="DaoTaoTin" userId="6d21468e-647c-4f84-8156-117b4a782e40" providerId="ADAL" clId="{E76B6278-B5FF-401C-BDBE-3961CCF470E8}" dt="2023-11-02T05:59:27.137" v="2391" actId="478"/>
          <ac:spMkLst>
            <pc:docMk/>
            <pc:sldMk cId="567366769" sldId="297"/>
            <ac:spMk id="3" creationId="{57AEE4CD-CA4A-C1CD-050D-B05CF8BCBBA1}"/>
          </ac:spMkLst>
        </pc:spChg>
        <pc:spChg chg="del">
          <ac:chgData name="DaoTaoTin" userId="6d21468e-647c-4f84-8156-117b4a782e40" providerId="ADAL" clId="{E76B6278-B5FF-401C-BDBE-3961CCF470E8}" dt="2023-11-02T05:58:28.220" v="2377" actId="478"/>
          <ac:spMkLst>
            <pc:docMk/>
            <pc:sldMk cId="567366769" sldId="297"/>
            <ac:spMk id="13" creationId="{00000000-0000-0000-0000-000000000000}"/>
          </ac:spMkLst>
        </pc:spChg>
        <pc:spChg chg="mod">
          <ac:chgData name="DaoTaoTin" userId="6d21468e-647c-4f84-8156-117b4a782e40" providerId="ADAL" clId="{E76B6278-B5FF-401C-BDBE-3961CCF470E8}" dt="2023-11-02T05:59:22.719" v="2390" actId="20577"/>
          <ac:spMkLst>
            <pc:docMk/>
            <pc:sldMk cId="567366769" sldId="297"/>
            <ac:spMk id="14" creationId="{00000000-0000-0000-0000-000000000000}"/>
          </ac:spMkLst>
        </pc:spChg>
        <pc:spChg chg="add del mod">
          <ac:chgData name="DaoTaoTin" userId="6d21468e-647c-4f84-8156-117b4a782e40" providerId="ADAL" clId="{E76B6278-B5FF-401C-BDBE-3961CCF470E8}" dt="2023-11-02T06:02:43.604" v="2490" actId="478"/>
          <ac:spMkLst>
            <pc:docMk/>
            <pc:sldMk cId="567366769" sldId="297"/>
            <ac:spMk id="16" creationId="{E9757B45-F171-51BE-D4ED-0214A01D8264}"/>
          </ac:spMkLst>
        </pc:spChg>
        <pc:spChg chg="add del mod">
          <ac:chgData name="DaoTaoTin" userId="6d21468e-647c-4f84-8156-117b4a782e40" providerId="ADAL" clId="{E76B6278-B5FF-401C-BDBE-3961CCF470E8}" dt="2023-11-02T06:02:43.604" v="2490" actId="478"/>
          <ac:spMkLst>
            <pc:docMk/>
            <pc:sldMk cId="567366769" sldId="297"/>
            <ac:spMk id="17" creationId="{439EA06D-B245-5E04-0893-DC5246002E12}"/>
          </ac:spMkLst>
        </pc:spChg>
        <pc:spChg chg="add del mod">
          <ac:chgData name="DaoTaoTin" userId="6d21468e-647c-4f84-8156-117b4a782e40" providerId="ADAL" clId="{E76B6278-B5FF-401C-BDBE-3961CCF470E8}" dt="2023-11-02T06:02:43.604" v="2490" actId="478"/>
          <ac:spMkLst>
            <pc:docMk/>
            <pc:sldMk cId="567366769" sldId="297"/>
            <ac:spMk id="18" creationId="{F8B65DBB-3F94-FCAE-0629-60AAE74B5964}"/>
          </ac:spMkLst>
        </pc:spChg>
        <pc:spChg chg="add del mod">
          <ac:chgData name="DaoTaoTin" userId="6d21468e-647c-4f84-8156-117b4a782e40" providerId="ADAL" clId="{E76B6278-B5FF-401C-BDBE-3961CCF470E8}" dt="2023-11-02T06:02:43.604" v="2490" actId="478"/>
          <ac:spMkLst>
            <pc:docMk/>
            <pc:sldMk cId="567366769" sldId="297"/>
            <ac:spMk id="19" creationId="{4A23FB81-D32D-EB5D-6775-277FFAD59861}"/>
          </ac:spMkLst>
        </pc:spChg>
        <pc:spChg chg="add del mod">
          <ac:chgData name="DaoTaoTin" userId="6d21468e-647c-4f84-8156-117b4a782e40" providerId="ADAL" clId="{E76B6278-B5FF-401C-BDBE-3961CCF470E8}" dt="2023-11-02T06:02:43.604" v="2490" actId="478"/>
          <ac:spMkLst>
            <pc:docMk/>
            <pc:sldMk cId="567366769" sldId="297"/>
            <ac:spMk id="20" creationId="{77F646E2-EA9F-E2FA-7ED8-3ED68D34BA86}"/>
          </ac:spMkLst>
        </pc:spChg>
        <pc:spChg chg="add mod">
          <ac:chgData name="DaoTaoTin" userId="6d21468e-647c-4f84-8156-117b4a782e40" providerId="ADAL" clId="{E76B6278-B5FF-401C-BDBE-3961CCF470E8}" dt="2023-11-02T06:03:36.537" v="2496" actId="122"/>
          <ac:spMkLst>
            <pc:docMk/>
            <pc:sldMk cId="567366769" sldId="297"/>
            <ac:spMk id="21" creationId="{CB1EF571-5F94-9F0E-5FA2-DF981C9463FA}"/>
          </ac:spMkLst>
        </pc:spChg>
        <pc:spChg chg="add mod">
          <ac:chgData name="DaoTaoTin" userId="6d21468e-647c-4f84-8156-117b4a782e40" providerId="ADAL" clId="{E76B6278-B5FF-401C-BDBE-3961CCF470E8}" dt="2023-11-02T06:03:36.537" v="2496" actId="122"/>
          <ac:spMkLst>
            <pc:docMk/>
            <pc:sldMk cId="567366769" sldId="297"/>
            <ac:spMk id="22" creationId="{7E67A30E-0289-23D0-3352-E51AE3458251}"/>
          </ac:spMkLst>
        </pc:spChg>
        <pc:spChg chg="del">
          <ac:chgData name="DaoTaoTin" userId="6d21468e-647c-4f84-8156-117b4a782e40" providerId="ADAL" clId="{E76B6278-B5FF-401C-BDBE-3961CCF470E8}" dt="2023-11-02T06:01:51.054" v="2400" actId="478"/>
          <ac:spMkLst>
            <pc:docMk/>
            <pc:sldMk cId="567366769" sldId="297"/>
            <ac:spMk id="87" creationId="{00000000-0000-0000-0000-000000000000}"/>
          </ac:spMkLst>
        </pc:spChg>
        <pc:spChg chg="mod">
          <ac:chgData name="DaoTaoTin" userId="6d21468e-647c-4f84-8156-117b4a782e40" providerId="ADAL" clId="{E76B6278-B5FF-401C-BDBE-3961CCF470E8}" dt="2023-11-02T06:03:36.537" v="2496" actId="122"/>
          <ac:spMkLst>
            <pc:docMk/>
            <pc:sldMk cId="567366769" sldId="297"/>
            <ac:spMk id="88" creationId="{00000000-0000-0000-0000-000000000000}"/>
          </ac:spMkLst>
        </pc:spChg>
        <pc:spChg chg="del">
          <ac:chgData name="DaoTaoTin" userId="6d21468e-647c-4f84-8156-117b4a782e40" providerId="ADAL" clId="{E76B6278-B5FF-401C-BDBE-3961CCF470E8}" dt="2023-11-02T06:01:51.054" v="2400" actId="478"/>
          <ac:spMkLst>
            <pc:docMk/>
            <pc:sldMk cId="567366769" sldId="297"/>
            <ac:spMk id="97" creationId="{00000000-0000-0000-0000-000000000000}"/>
          </ac:spMkLst>
        </pc:spChg>
        <pc:spChg chg="mod">
          <ac:chgData name="DaoTaoTin" userId="6d21468e-647c-4f84-8156-117b4a782e40" providerId="ADAL" clId="{E76B6278-B5FF-401C-BDBE-3961CCF470E8}" dt="2023-11-02T06:03:36.537" v="2496" actId="122"/>
          <ac:spMkLst>
            <pc:docMk/>
            <pc:sldMk cId="567366769" sldId="297"/>
            <ac:spMk id="98" creationId="{00000000-0000-0000-0000-000000000000}"/>
          </ac:spMkLst>
        </pc:spChg>
        <pc:spChg chg="del">
          <ac:chgData name="DaoTaoTin" userId="6d21468e-647c-4f84-8156-117b4a782e40" providerId="ADAL" clId="{E76B6278-B5FF-401C-BDBE-3961CCF470E8}" dt="2023-11-02T06:01:51.054" v="2400" actId="478"/>
          <ac:spMkLst>
            <pc:docMk/>
            <pc:sldMk cId="567366769" sldId="297"/>
            <ac:spMk id="113" creationId="{00000000-0000-0000-0000-000000000000}"/>
          </ac:spMkLst>
        </pc:spChg>
        <pc:spChg chg="mod">
          <ac:chgData name="DaoTaoTin" userId="6d21468e-647c-4f84-8156-117b4a782e40" providerId="ADAL" clId="{E76B6278-B5FF-401C-BDBE-3961CCF470E8}" dt="2023-11-02T06:03:36.537" v="2496" actId="122"/>
          <ac:spMkLst>
            <pc:docMk/>
            <pc:sldMk cId="567366769" sldId="297"/>
            <ac:spMk id="114" creationId="{00000000-0000-0000-0000-000000000000}"/>
          </ac:spMkLst>
        </pc:spChg>
        <pc:grpChg chg="del">
          <ac:chgData name="DaoTaoTin" userId="6d21468e-647c-4f84-8156-117b4a782e40" providerId="ADAL" clId="{E76B6278-B5FF-401C-BDBE-3961CCF470E8}" dt="2023-11-02T05:56:43.820" v="2257" actId="478"/>
          <ac:grpSpMkLst>
            <pc:docMk/>
            <pc:sldMk cId="567366769" sldId="297"/>
            <ac:grpSpMk id="69" creationId="{00000000-0000-0000-0000-000000000000}"/>
          </ac:grpSpMkLst>
        </pc:grpChg>
        <pc:grpChg chg="del">
          <ac:chgData name="DaoTaoTin" userId="6d21468e-647c-4f84-8156-117b4a782e40" providerId="ADAL" clId="{E76B6278-B5FF-401C-BDBE-3961CCF470E8}" dt="2023-11-02T06:01:51.054" v="2400" actId="478"/>
          <ac:grpSpMkLst>
            <pc:docMk/>
            <pc:sldMk cId="567366769" sldId="297"/>
            <ac:grpSpMk id="73" creationId="{00000000-0000-0000-0000-000000000000}"/>
          </ac:grpSpMkLst>
        </pc:grpChg>
        <pc:grpChg chg="del">
          <ac:chgData name="DaoTaoTin" userId="6d21468e-647c-4f84-8156-117b4a782e40" providerId="ADAL" clId="{E76B6278-B5FF-401C-BDBE-3961CCF470E8}" dt="2023-11-02T06:01:51.054" v="2400" actId="478"/>
          <ac:grpSpMkLst>
            <pc:docMk/>
            <pc:sldMk cId="567366769" sldId="297"/>
            <ac:grpSpMk id="89" creationId="{00000000-0000-0000-0000-000000000000}"/>
          </ac:grpSpMkLst>
        </pc:grpChg>
        <pc:grpChg chg="del">
          <ac:chgData name="DaoTaoTin" userId="6d21468e-647c-4f84-8156-117b4a782e40" providerId="ADAL" clId="{E76B6278-B5FF-401C-BDBE-3961CCF470E8}" dt="2023-11-02T06:01:51.054" v="2400" actId="478"/>
          <ac:grpSpMkLst>
            <pc:docMk/>
            <pc:sldMk cId="567366769" sldId="297"/>
            <ac:grpSpMk id="99" creationId="{00000000-0000-0000-0000-000000000000}"/>
          </ac:grpSpMkLst>
        </pc:grpChg>
        <pc:picChg chg="add del mod">
          <ac:chgData name="DaoTaoTin" userId="6d21468e-647c-4f84-8156-117b4a782e40" providerId="ADAL" clId="{E76B6278-B5FF-401C-BDBE-3961CCF470E8}" dt="2023-11-02T06:00:00.420" v="2394"/>
          <ac:picMkLst>
            <pc:docMk/>
            <pc:sldMk cId="567366769" sldId="297"/>
            <ac:picMk id="4" creationId="{CE516184-F2B1-52DC-D35D-CBD67F9EF267}"/>
          </ac:picMkLst>
        </pc:picChg>
        <pc:picChg chg="add del mod">
          <ac:chgData name="DaoTaoTin" userId="6d21468e-647c-4f84-8156-117b4a782e40" providerId="ADAL" clId="{E76B6278-B5FF-401C-BDBE-3961CCF470E8}" dt="2023-11-02T06:00:00.420" v="2394"/>
          <ac:picMkLst>
            <pc:docMk/>
            <pc:sldMk cId="567366769" sldId="297"/>
            <ac:picMk id="5" creationId="{6EC5B948-288A-FD25-CE55-3AC0D01E5868}"/>
          </ac:picMkLst>
        </pc:picChg>
        <pc:picChg chg="add del mod">
          <ac:chgData name="DaoTaoTin" userId="6d21468e-647c-4f84-8156-117b4a782e40" providerId="ADAL" clId="{E76B6278-B5FF-401C-BDBE-3961CCF470E8}" dt="2023-11-02T06:00:00.420" v="2394"/>
          <ac:picMkLst>
            <pc:docMk/>
            <pc:sldMk cId="567366769" sldId="297"/>
            <ac:picMk id="6" creationId="{CD695DEB-8DF7-8C63-8C76-50C8065E992C}"/>
          </ac:picMkLst>
        </pc:picChg>
        <pc:picChg chg="add del mod">
          <ac:chgData name="DaoTaoTin" userId="6d21468e-647c-4f84-8156-117b4a782e40" providerId="ADAL" clId="{E76B6278-B5FF-401C-BDBE-3961CCF470E8}" dt="2023-11-02T06:00:00.420" v="2394"/>
          <ac:picMkLst>
            <pc:docMk/>
            <pc:sldMk cId="567366769" sldId="297"/>
            <ac:picMk id="7" creationId="{1A8217FC-BA1D-019B-BDC3-FCA715706718}"/>
          </ac:picMkLst>
        </pc:picChg>
        <pc:picChg chg="add del mod">
          <ac:chgData name="DaoTaoTin" userId="6d21468e-647c-4f84-8156-117b4a782e40" providerId="ADAL" clId="{E76B6278-B5FF-401C-BDBE-3961CCF470E8}" dt="2023-11-02T06:00:00.420" v="2394"/>
          <ac:picMkLst>
            <pc:docMk/>
            <pc:sldMk cId="567366769" sldId="297"/>
            <ac:picMk id="8" creationId="{B0884BA8-0F03-E508-4311-1C580FA0A34B}"/>
          </ac:picMkLst>
        </pc:picChg>
        <pc:picChg chg="add mod">
          <ac:chgData name="DaoTaoTin" userId="6d21468e-647c-4f84-8156-117b4a782e40" providerId="ADAL" clId="{E76B6278-B5FF-401C-BDBE-3961CCF470E8}" dt="2023-11-02T06:01:21.787" v="2396"/>
          <ac:picMkLst>
            <pc:docMk/>
            <pc:sldMk cId="567366769" sldId="297"/>
            <ac:picMk id="9" creationId="{6CB19CF7-1B38-3DAD-149A-9036133706F9}"/>
          </ac:picMkLst>
        </pc:picChg>
        <pc:picChg chg="add mod">
          <ac:chgData name="DaoTaoTin" userId="6d21468e-647c-4f84-8156-117b4a782e40" providerId="ADAL" clId="{E76B6278-B5FF-401C-BDBE-3961CCF470E8}" dt="2023-11-02T06:01:21.787" v="2396"/>
          <ac:picMkLst>
            <pc:docMk/>
            <pc:sldMk cId="567366769" sldId="297"/>
            <ac:picMk id="10" creationId="{5FC19089-9472-C11E-6226-874AA744BD7E}"/>
          </ac:picMkLst>
        </pc:picChg>
        <pc:picChg chg="add mod">
          <ac:chgData name="DaoTaoTin" userId="6d21468e-647c-4f84-8156-117b4a782e40" providerId="ADAL" clId="{E76B6278-B5FF-401C-BDBE-3961CCF470E8}" dt="2023-11-02T06:01:21.787" v="2396"/>
          <ac:picMkLst>
            <pc:docMk/>
            <pc:sldMk cId="567366769" sldId="297"/>
            <ac:picMk id="11" creationId="{2D6313B6-1E8F-5F17-E86E-9C2CBB57E630}"/>
          </ac:picMkLst>
        </pc:picChg>
        <pc:picChg chg="add mod">
          <ac:chgData name="DaoTaoTin" userId="6d21468e-647c-4f84-8156-117b4a782e40" providerId="ADAL" clId="{E76B6278-B5FF-401C-BDBE-3961CCF470E8}" dt="2023-11-02T06:01:21.787" v="2396"/>
          <ac:picMkLst>
            <pc:docMk/>
            <pc:sldMk cId="567366769" sldId="297"/>
            <ac:picMk id="12" creationId="{1522B923-99B8-7CF9-65FE-02DC1BD87BB7}"/>
          </ac:picMkLst>
        </pc:picChg>
        <pc:picChg chg="add mod">
          <ac:chgData name="DaoTaoTin" userId="6d21468e-647c-4f84-8156-117b4a782e40" providerId="ADAL" clId="{E76B6278-B5FF-401C-BDBE-3961CCF470E8}" dt="2023-11-02T06:01:21.787" v="2396"/>
          <ac:picMkLst>
            <pc:docMk/>
            <pc:sldMk cId="567366769" sldId="297"/>
            <ac:picMk id="15" creationId="{2258441B-3407-DC63-149D-2F28657F4984}"/>
          </ac:picMkLst>
        </pc:picChg>
      </pc:sldChg>
      <pc:sldChg chg="del">
        <pc:chgData name="DaoTaoTin" userId="6d21468e-647c-4f84-8156-117b4a782e40" providerId="ADAL" clId="{E76B6278-B5FF-401C-BDBE-3961CCF470E8}" dt="2023-11-02T05:57:25.653" v="2259" actId="47"/>
        <pc:sldMkLst>
          <pc:docMk/>
          <pc:sldMk cId="2526748773" sldId="298"/>
        </pc:sldMkLst>
      </pc:sldChg>
      <pc:sldChg chg="modSp mod">
        <pc:chgData name="DaoTaoTin" userId="6d21468e-647c-4f84-8156-117b4a782e40" providerId="ADAL" clId="{E76B6278-B5FF-401C-BDBE-3961CCF470E8}" dt="2023-11-08T08:17:54.617" v="15165" actId="20577"/>
        <pc:sldMkLst>
          <pc:docMk/>
          <pc:sldMk cId="3169608188" sldId="302"/>
        </pc:sldMkLst>
        <pc:spChg chg="mod">
          <ac:chgData name="DaoTaoTin" userId="6d21468e-647c-4f84-8156-117b4a782e40" providerId="ADAL" clId="{E76B6278-B5FF-401C-BDBE-3961CCF470E8}" dt="2023-11-08T08:17:54.617" v="15165" actId="20577"/>
          <ac:spMkLst>
            <pc:docMk/>
            <pc:sldMk cId="3169608188" sldId="302"/>
            <ac:spMk id="40" creationId="{00000000-0000-0000-0000-000000000000}"/>
          </ac:spMkLst>
        </pc:spChg>
        <pc:spChg chg="mod">
          <ac:chgData name="DaoTaoTin" userId="6d21468e-647c-4f84-8156-117b4a782e40" providerId="ADAL" clId="{E76B6278-B5FF-401C-BDBE-3961CCF470E8}" dt="2023-11-08T08:14:11.893" v="15049" actId="2711"/>
          <ac:spMkLst>
            <pc:docMk/>
            <pc:sldMk cId="3169608188" sldId="302"/>
            <ac:spMk id="41" creationId="{00000000-0000-0000-0000-000000000000}"/>
          </ac:spMkLst>
        </pc:spChg>
      </pc:sldChg>
      <pc:sldChg chg="modSp mod">
        <pc:chgData name="DaoTaoTin" userId="6d21468e-647c-4f84-8156-117b4a782e40" providerId="ADAL" clId="{E76B6278-B5FF-401C-BDBE-3961CCF470E8}" dt="2023-11-08T08:26:56.954" v="15704"/>
        <pc:sldMkLst>
          <pc:docMk/>
          <pc:sldMk cId="3055132888" sldId="304"/>
        </pc:sldMkLst>
        <pc:spChg chg="mod">
          <ac:chgData name="DaoTaoTin" userId="6d21468e-647c-4f84-8156-117b4a782e40" providerId="ADAL" clId="{E76B6278-B5FF-401C-BDBE-3961CCF470E8}" dt="2023-11-08T08:26:51.255" v="15684" actId="20577"/>
          <ac:spMkLst>
            <pc:docMk/>
            <pc:sldMk cId="3055132888" sldId="304"/>
            <ac:spMk id="40" creationId="{00000000-0000-0000-0000-000000000000}"/>
          </ac:spMkLst>
        </pc:spChg>
        <pc:spChg chg="mod">
          <ac:chgData name="DaoTaoTin" userId="6d21468e-647c-4f84-8156-117b4a782e40" providerId="ADAL" clId="{E76B6278-B5FF-401C-BDBE-3961CCF470E8}" dt="2023-11-08T08:26:56.954" v="15704"/>
          <ac:spMkLst>
            <pc:docMk/>
            <pc:sldMk cId="3055132888" sldId="304"/>
            <ac:spMk id="41" creationId="{00000000-0000-0000-0000-000000000000}"/>
          </ac:spMkLst>
        </pc:spChg>
      </pc:sldChg>
      <pc:sldChg chg="addSp delSp modSp mod addAnim delAnim modAnim">
        <pc:chgData name="DaoTaoTin" userId="6d21468e-647c-4f84-8156-117b4a782e40" providerId="ADAL" clId="{E76B6278-B5FF-401C-BDBE-3961CCF470E8}" dt="2023-11-08T09:25:03.381" v="17394" actId="14100"/>
        <pc:sldMkLst>
          <pc:docMk/>
          <pc:sldMk cId="4075673806" sldId="327"/>
        </pc:sldMkLst>
        <pc:spChg chg="add mod">
          <ac:chgData name="DaoTaoTin" userId="6d21468e-647c-4f84-8156-117b4a782e40" providerId="ADAL" clId="{E76B6278-B5FF-401C-BDBE-3961CCF470E8}" dt="2023-11-08T09:07:44.299" v="17035" actId="1036"/>
          <ac:spMkLst>
            <pc:docMk/>
            <pc:sldMk cId="4075673806" sldId="327"/>
            <ac:spMk id="2" creationId="{BC35091F-CC56-3C64-331E-19A2C8627801}"/>
          </ac:spMkLst>
        </pc:spChg>
        <pc:spChg chg="mod">
          <ac:chgData name="DaoTaoTin" userId="6d21468e-647c-4f84-8156-117b4a782e40" providerId="ADAL" clId="{E76B6278-B5FF-401C-BDBE-3961CCF470E8}" dt="2023-11-08T09:01:13.179" v="16814"/>
          <ac:spMkLst>
            <pc:docMk/>
            <pc:sldMk cId="4075673806" sldId="327"/>
            <ac:spMk id="4" creationId="{5C9D74B0-34FE-CA84-734E-38209CE8BCEE}"/>
          </ac:spMkLst>
        </pc:spChg>
        <pc:spChg chg="mod">
          <ac:chgData name="DaoTaoTin" userId="6d21468e-647c-4f84-8156-117b4a782e40" providerId="ADAL" clId="{E76B6278-B5FF-401C-BDBE-3961CCF470E8}" dt="2023-11-08T09:01:13.179" v="16814"/>
          <ac:spMkLst>
            <pc:docMk/>
            <pc:sldMk cId="4075673806" sldId="327"/>
            <ac:spMk id="5" creationId="{3EF16DE2-D3AA-227F-498F-EDE63A7E3D7A}"/>
          </ac:spMkLst>
        </pc:spChg>
        <pc:spChg chg="mod">
          <ac:chgData name="DaoTaoTin" userId="6d21468e-647c-4f84-8156-117b4a782e40" providerId="ADAL" clId="{E76B6278-B5FF-401C-BDBE-3961CCF470E8}" dt="2023-11-08T09:01:13.179" v="16814"/>
          <ac:spMkLst>
            <pc:docMk/>
            <pc:sldMk cId="4075673806" sldId="327"/>
            <ac:spMk id="6" creationId="{1507C734-6431-6C22-EDB7-2545815A7DDA}"/>
          </ac:spMkLst>
        </pc:spChg>
        <pc:spChg chg="mod">
          <ac:chgData name="DaoTaoTin" userId="6d21468e-647c-4f84-8156-117b4a782e40" providerId="ADAL" clId="{E76B6278-B5FF-401C-BDBE-3961CCF470E8}" dt="2023-11-08T09:01:13.179" v="16814"/>
          <ac:spMkLst>
            <pc:docMk/>
            <pc:sldMk cId="4075673806" sldId="327"/>
            <ac:spMk id="7" creationId="{8519EED6-8CA7-8EFF-EB9B-55547B6D20E8}"/>
          </ac:spMkLst>
        </pc:spChg>
        <pc:spChg chg="del mod">
          <ac:chgData name="DaoTaoTin" userId="6d21468e-647c-4f84-8156-117b4a782e40" providerId="ADAL" clId="{E76B6278-B5FF-401C-BDBE-3961CCF470E8}" dt="2023-11-08T09:05:30.249" v="16958" actId="478"/>
          <ac:spMkLst>
            <pc:docMk/>
            <pc:sldMk cId="4075673806" sldId="327"/>
            <ac:spMk id="8" creationId="{00000000-0000-0000-0000-000000000000}"/>
          </ac:spMkLst>
        </pc:spChg>
        <pc:spChg chg="mod">
          <ac:chgData name="DaoTaoTin" userId="6d21468e-647c-4f84-8156-117b4a782e40" providerId="ADAL" clId="{E76B6278-B5FF-401C-BDBE-3961CCF470E8}" dt="2023-11-08T09:01:13.179" v="16814"/>
          <ac:spMkLst>
            <pc:docMk/>
            <pc:sldMk cId="4075673806" sldId="327"/>
            <ac:spMk id="9" creationId="{E56EEE6E-757D-3BFB-1278-2B7969CE277B}"/>
          </ac:spMkLst>
        </pc:spChg>
        <pc:spChg chg="mod">
          <ac:chgData name="DaoTaoTin" userId="6d21468e-647c-4f84-8156-117b4a782e40" providerId="ADAL" clId="{E76B6278-B5FF-401C-BDBE-3961CCF470E8}" dt="2023-11-08T09:01:13.179" v="16814"/>
          <ac:spMkLst>
            <pc:docMk/>
            <pc:sldMk cId="4075673806" sldId="327"/>
            <ac:spMk id="10" creationId="{8C175BF9-A7B1-8CF1-BD6F-7A665AA1655E}"/>
          </ac:spMkLst>
        </pc:spChg>
        <pc:spChg chg="mod">
          <ac:chgData name="DaoTaoTin" userId="6d21468e-647c-4f84-8156-117b4a782e40" providerId="ADAL" clId="{E76B6278-B5FF-401C-BDBE-3961CCF470E8}" dt="2023-11-08T09:01:13.179" v="16814"/>
          <ac:spMkLst>
            <pc:docMk/>
            <pc:sldMk cId="4075673806" sldId="327"/>
            <ac:spMk id="11" creationId="{508BA535-0579-DF8B-ECF9-6013AF3881D8}"/>
          </ac:spMkLst>
        </pc:spChg>
        <pc:spChg chg="mod">
          <ac:chgData name="DaoTaoTin" userId="6d21468e-647c-4f84-8156-117b4a782e40" providerId="ADAL" clId="{E76B6278-B5FF-401C-BDBE-3961CCF470E8}" dt="2023-11-08T09:01:13.179" v="16814"/>
          <ac:spMkLst>
            <pc:docMk/>
            <pc:sldMk cId="4075673806" sldId="327"/>
            <ac:spMk id="12" creationId="{BAC6086F-BB98-0611-54AF-3ED28AC3EB37}"/>
          </ac:spMkLst>
        </pc:spChg>
        <pc:spChg chg="mod">
          <ac:chgData name="DaoTaoTin" userId="6d21468e-647c-4f84-8156-117b4a782e40" providerId="ADAL" clId="{E76B6278-B5FF-401C-BDBE-3961CCF470E8}" dt="2023-11-08T09:01:13.179" v="16814"/>
          <ac:spMkLst>
            <pc:docMk/>
            <pc:sldMk cId="4075673806" sldId="327"/>
            <ac:spMk id="13" creationId="{9F8927D2-C2E7-5474-D520-97A2469C02A4}"/>
          </ac:spMkLst>
        </pc:spChg>
        <pc:spChg chg="mod">
          <ac:chgData name="DaoTaoTin" userId="6d21468e-647c-4f84-8156-117b4a782e40" providerId="ADAL" clId="{E76B6278-B5FF-401C-BDBE-3961CCF470E8}" dt="2023-11-08T09:01:13.179" v="16814"/>
          <ac:spMkLst>
            <pc:docMk/>
            <pc:sldMk cId="4075673806" sldId="327"/>
            <ac:spMk id="17" creationId="{CC4A96B2-1EA4-82B8-A469-91147A647053}"/>
          </ac:spMkLst>
        </pc:spChg>
        <pc:spChg chg="mod">
          <ac:chgData name="DaoTaoTin" userId="6d21468e-647c-4f84-8156-117b4a782e40" providerId="ADAL" clId="{E76B6278-B5FF-401C-BDBE-3961CCF470E8}" dt="2023-11-08T09:07:44.299" v="17035" actId="1036"/>
          <ac:spMkLst>
            <pc:docMk/>
            <pc:sldMk cId="4075673806" sldId="327"/>
            <ac:spMk id="18" creationId="{00000000-0000-0000-0000-000000000000}"/>
          </ac:spMkLst>
        </pc:spChg>
        <pc:spChg chg="mod">
          <ac:chgData name="DaoTaoTin" userId="6d21468e-647c-4f84-8156-117b4a782e40" providerId="ADAL" clId="{E76B6278-B5FF-401C-BDBE-3961CCF470E8}" dt="2023-11-08T09:07:44.299" v="17035" actId="1036"/>
          <ac:spMkLst>
            <pc:docMk/>
            <pc:sldMk cId="4075673806" sldId="327"/>
            <ac:spMk id="22" creationId="{00000000-0000-0000-0000-000000000000}"/>
          </ac:spMkLst>
        </pc:spChg>
        <pc:spChg chg="mod">
          <ac:chgData name="DaoTaoTin" userId="6d21468e-647c-4f84-8156-117b4a782e40" providerId="ADAL" clId="{E76B6278-B5FF-401C-BDBE-3961CCF470E8}" dt="2023-11-08T09:25:03.381" v="17394" actId="14100"/>
          <ac:spMkLst>
            <pc:docMk/>
            <pc:sldMk cId="4075673806" sldId="327"/>
            <ac:spMk id="26" creationId="{00000000-0000-0000-0000-000000000000}"/>
          </ac:spMkLst>
        </pc:spChg>
        <pc:spChg chg="mod">
          <ac:chgData name="DaoTaoTin" userId="6d21468e-647c-4f84-8156-117b4a782e40" providerId="ADAL" clId="{E76B6278-B5FF-401C-BDBE-3961CCF470E8}" dt="2023-11-08T09:01:13.179" v="16814"/>
          <ac:spMkLst>
            <pc:docMk/>
            <pc:sldMk cId="4075673806" sldId="327"/>
            <ac:spMk id="27" creationId="{C97E4FAF-4666-01E3-79DF-0CE62BE3CC0C}"/>
          </ac:spMkLst>
        </pc:spChg>
        <pc:spChg chg="mod">
          <ac:chgData name="DaoTaoTin" userId="6d21468e-647c-4f84-8156-117b4a782e40" providerId="ADAL" clId="{E76B6278-B5FF-401C-BDBE-3961CCF470E8}" dt="2023-11-08T09:01:13.179" v="16814"/>
          <ac:spMkLst>
            <pc:docMk/>
            <pc:sldMk cId="4075673806" sldId="327"/>
            <ac:spMk id="28" creationId="{97757E9B-9E6F-7AC3-3BBB-3026C5021B6D}"/>
          </ac:spMkLst>
        </pc:spChg>
        <pc:spChg chg="mod">
          <ac:chgData name="DaoTaoTin" userId="6d21468e-647c-4f84-8156-117b4a782e40" providerId="ADAL" clId="{E76B6278-B5FF-401C-BDBE-3961CCF470E8}" dt="2023-11-08T09:01:13.179" v="16814"/>
          <ac:spMkLst>
            <pc:docMk/>
            <pc:sldMk cId="4075673806" sldId="327"/>
            <ac:spMk id="29" creationId="{0DA0DE69-FE7B-CD16-0386-F3945CBC762F}"/>
          </ac:spMkLst>
        </pc:spChg>
        <pc:spChg chg="mod">
          <ac:chgData name="DaoTaoTin" userId="6d21468e-647c-4f84-8156-117b4a782e40" providerId="ADAL" clId="{E76B6278-B5FF-401C-BDBE-3961CCF470E8}" dt="2023-11-08T09:01:13.179" v="16814"/>
          <ac:spMkLst>
            <pc:docMk/>
            <pc:sldMk cId="4075673806" sldId="327"/>
            <ac:spMk id="30" creationId="{5652596A-8CE4-E54E-A111-096E70E7A798}"/>
          </ac:spMkLst>
        </pc:spChg>
        <pc:spChg chg="mod">
          <ac:chgData name="DaoTaoTin" userId="6d21468e-647c-4f84-8156-117b4a782e40" providerId="ADAL" clId="{E76B6278-B5FF-401C-BDBE-3961CCF470E8}" dt="2023-11-08T09:01:13.179" v="16814"/>
          <ac:spMkLst>
            <pc:docMk/>
            <pc:sldMk cId="4075673806" sldId="327"/>
            <ac:spMk id="31" creationId="{02F82482-6EE7-CE1F-2748-2215470952C3}"/>
          </ac:spMkLst>
        </pc:spChg>
        <pc:spChg chg="mod">
          <ac:chgData name="DaoTaoTin" userId="6d21468e-647c-4f84-8156-117b4a782e40" providerId="ADAL" clId="{E76B6278-B5FF-401C-BDBE-3961CCF470E8}" dt="2023-11-08T09:01:13.179" v="16814"/>
          <ac:spMkLst>
            <pc:docMk/>
            <pc:sldMk cId="4075673806" sldId="327"/>
            <ac:spMk id="32" creationId="{3C339A79-8803-714E-0913-E8D1DABCD05B}"/>
          </ac:spMkLst>
        </pc:spChg>
        <pc:spChg chg="add mod">
          <ac:chgData name="DaoTaoTin" userId="6d21468e-647c-4f84-8156-117b4a782e40" providerId="ADAL" clId="{E76B6278-B5FF-401C-BDBE-3961CCF470E8}" dt="2023-11-08T09:07:44.299" v="17035" actId="1036"/>
          <ac:spMkLst>
            <pc:docMk/>
            <pc:sldMk cId="4075673806" sldId="327"/>
            <ac:spMk id="33" creationId="{6264D327-3E6C-C7E4-A938-B0CE109CAA87}"/>
          </ac:spMkLst>
        </pc:spChg>
        <pc:spChg chg="del mod">
          <ac:chgData name="DaoTaoTin" userId="6d21468e-647c-4f84-8156-117b4a782e40" providerId="ADAL" clId="{E76B6278-B5FF-401C-BDBE-3961CCF470E8}" dt="2023-11-08T09:05:27.333" v="16956" actId="478"/>
          <ac:spMkLst>
            <pc:docMk/>
            <pc:sldMk cId="4075673806" sldId="327"/>
            <ac:spMk id="36" creationId="{00000000-0000-0000-0000-000000000000}"/>
          </ac:spMkLst>
        </pc:spChg>
        <pc:spChg chg="del">
          <ac:chgData name="DaoTaoTin" userId="6d21468e-647c-4f84-8156-117b4a782e40" providerId="ADAL" clId="{E76B6278-B5FF-401C-BDBE-3961CCF470E8}" dt="2023-11-08T09:02:39.082" v="16842" actId="478"/>
          <ac:spMkLst>
            <pc:docMk/>
            <pc:sldMk cId="4075673806" sldId="327"/>
            <ac:spMk id="37" creationId="{00000000-0000-0000-0000-000000000000}"/>
          </ac:spMkLst>
        </pc:spChg>
        <pc:spChg chg="del">
          <ac:chgData name="DaoTaoTin" userId="6d21468e-647c-4f84-8156-117b4a782e40" providerId="ADAL" clId="{E76B6278-B5FF-401C-BDBE-3961CCF470E8}" dt="2023-11-08T09:02:51.890" v="16844" actId="478"/>
          <ac:spMkLst>
            <pc:docMk/>
            <pc:sldMk cId="4075673806" sldId="327"/>
            <ac:spMk id="38" creationId="{00000000-0000-0000-0000-000000000000}"/>
          </ac:spMkLst>
        </pc:spChg>
        <pc:spChg chg="mod">
          <ac:chgData name="DaoTaoTin" userId="6d21468e-647c-4f84-8156-117b4a782e40" providerId="ADAL" clId="{E76B6278-B5FF-401C-BDBE-3961CCF470E8}" dt="2023-11-08T09:08:29.233" v="17040" actId="120"/>
          <ac:spMkLst>
            <pc:docMk/>
            <pc:sldMk cId="4075673806" sldId="327"/>
            <ac:spMk id="39" creationId="{00000000-0000-0000-0000-000000000000}"/>
          </ac:spMkLst>
        </pc:spChg>
        <pc:spChg chg="del mod">
          <ac:chgData name="DaoTaoTin" userId="6d21468e-647c-4f84-8156-117b4a782e40" providerId="ADAL" clId="{E76B6278-B5FF-401C-BDBE-3961CCF470E8}" dt="2023-11-08T09:03:31.292" v="16873" actId="478"/>
          <ac:spMkLst>
            <pc:docMk/>
            <pc:sldMk cId="4075673806" sldId="327"/>
            <ac:spMk id="42" creationId="{00000000-0000-0000-0000-000000000000}"/>
          </ac:spMkLst>
        </pc:spChg>
        <pc:spChg chg="add del mod">
          <ac:chgData name="DaoTaoTin" userId="6d21468e-647c-4f84-8156-117b4a782e40" providerId="ADAL" clId="{E76B6278-B5FF-401C-BDBE-3961CCF470E8}" dt="2023-11-08T09:08:26.162" v="17039" actId="121"/>
          <ac:spMkLst>
            <pc:docMk/>
            <pc:sldMk cId="4075673806" sldId="327"/>
            <ac:spMk id="43" creationId="{00000000-0000-0000-0000-000000000000}"/>
          </ac:spMkLst>
        </pc:spChg>
        <pc:spChg chg="del">
          <ac:chgData name="DaoTaoTin" userId="6d21468e-647c-4f84-8156-117b4a782e40" providerId="ADAL" clId="{E76B6278-B5FF-401C-BDBE-3961CCF470E8}" dt="2023-11-08T09:04:46.842" v="16903" actId="478"/>
          <ac:spMkLst>
            <pc:docMk/>
            <pc:sldMk cId="4075673806" sldId="327"/>
            <ac:spMk id="44" creationId="{00000000-0000-0000-0000-000000000000}"/>
          </ac:spMkLst>
        </pc:spChg>
        <pc:spChg chg="mod">
          <ac:chgData name="DaoTaoTin" userId="6d21468e-647c-4f84-8156-117b4a782e40" providerId="ADAL" clId="{E76B6278-B5FF-401C-BDBE-3961CCF470E8}" dt="2023-11-08T09:08:31.182" v="17041" actId="120"/>
          <ac:spMkLst>
            <pc:docMk/>
            <pc:sldMk cId="4075673806" sldId="327"/>
            <ac:spMk id="45" creationId="{00000000-0000-0000-0000-000000000000}"/>
          </ac:spMkLst>
        </pc:spChg>
        <pc:spChg chg="add mod">
          <ac:chgData name="DaoTaoTin" userId="6d21468e-647c-4f84-8156-117b4a782e40" providerId="ADAL" clId="{E76B6278-B5FF-401C-BDBE-3961CCF470E8}" dt="2023-11-08T09:07:44.299" v="17035" actId="1036"/>
          <ac:spMkLst>
            <pc:docMk/>
            <pc:sldMk cId="4075673806" sldId="327"/>
            <ac:spMk id="46" creationId="{B8F6A9BD-D152-25B6-1D36-D44D126DF627}"/>
          </ac:spMkLst>
        </pc:spChg>
        <pc:spChg chg="mod">
          <ac:chgData name="DaoTaoTin" userId="6d21468e-647c-4f84-8156-117b4a782e40" providerId="ADAL" clId="{E76B6278-B5FF-401C-BDBE-3961CCF470E8}" dt="2023-11-08T09:07:44.299" v="17035" actId="1036"/>
          <ac:spMkLst>
            <pc:docMk/>
            <pc:sldMk cId="4075673806" sldId="327"/>
            <ac:spMk id="118" creationId="{00000000-0000-0000-0000-000000000000}"/>
          </ac:spMkLst>
        </pc:spChg>
        <pc:grpChg chg="add mod">
          <ac:chgData name="DaoTaoTin" userId="6d21468e-647c-4f84-8156-117b4a782e40" providerId="ADAL" clId="{E76B6278-B5FF-401C-BDBE-3961CCF470E8}" dt="2023-11-08T09:07:44.299" v="17035" actId="1036"/>
          <ac:grpSpMkLst>
            <pc:docMk/>
            <pc:sldMk cId="4075673806" sldId="327"/>
            <ac:grpSpMk id="3" creationId="{4ED88E11-45FF-5FE1-2A36-8434C01693DE}"/>
          </ac:grpSpMkLst>
        </pc:grpChg>
        <pc:grpChg chg="del mod">
          <ac:chgData name="DaoTaoTin" userId="6d21468e-647c-4f84-8156-117b4a782e40" providerId="ADAL" clId="{E76B6278-B5FF-401C-BDBE-3961CCF470E8}" dt="2023-11-08T09:05:32.053" v="16959" actId="478"/>
          <ac:grpSpMkLst>
            <pc:docMk/>
            <pc:sldMk cId="4075673806" sldId="327"/>
            <ac:grpSpMk id="14" creationId="{00000000-0000-0000-0000-000000000000}"/>
          </ac:grpSpMkLst>
        </pc:grpChg>
        <pc:grpChg chg="mod">
          <ac:chgData name="DaoTaoTin" userId="6d21468e-647c-4f84-8156-117b4a782e40" providerId="ADAL" clId="{E76B6278-B5FF-401C-BDBE-3961CCF470E8}" dt="2023-11-08T09:07:44.299" v="17035" actId="1036"/>
          <ac:grpSpMkLst>
            <pc:docMk/>
            <pc:sldMk cId="4075673806" sldId="327"/>
            <ac:grpSpMk id="19" creationId="{00000000-0000-0000-0000-000000000000}"/>
          </ac:grpSpMkLst>
        </pc:grpChg>
        <pc:grpChg chg="mod">
          <ac:chgData name="DaoTaoTin" userId="6d21468e-647c-4f84-8156-117b4a782e40" providerId="ADAL" clId="{E76B6278-B5FF-401C-BDBE-3961CCF470E8}" dt="2023-11-08T09:07:44.299" v="17035" actId="1036"/>
          <ac:grpSpMkLst>
            <pc:docMk/>
            <pc:sldMk cId="4075673806" sldId="327"/>
            <ac:grpSpMk id="23" creationId="{00000000-0000-0000-0000-000000000000}"/>
          </ac:grpSpMkLst>
        </pc:grpChg>
        <pc:grpChg chg="mod">
          <ac:chgData name="DaoTaoTin" userId="6d21468e-647c-4f84-8156-117b4a782e40" providerId="ADAL" clId="{E76B6278-B5FF-401C-BDBE-3961CCF470E8}" dt="2023-11-08T09:07:44.299" v="17035" actId="1036"/>
          <ac:grpSpMkLst>
            <pc:docMk/>
            <pc:sldMk cId="4075673806" sldId="327"/>
            <ac:grpSpMk id="119" creationId="{00000000-0000-0000-0000-000000000000}"/>
          </ac:grpSpMkLst>
        </pc:grpChg>
        <pc:cxnChg chg="del mod">
          <ac:chgData name="DaoTaoTin" userId="6d21468e-647c-4f84-8156-117b4a782e40" providerId="ADAL" clId="{E76B6278-B5FF-401C-BDBE-3961CCF470E8}" dt="2023-11-08T09:05:28.196" v="16957" actId="478"/>
          <ac:cxnSpMkLst>
            <pc:docMk/>
            <pc:sldMk cId="4075673806" sldId="327"/>
            <ac:cxnSpMk id="34" creationId="{00000000-0000-0000-0000-000000000000}"/>
          </ac:cxnSpMkLst>
        </pc:cxnChg>
        <pc:cxnChg chg="mod">
          <ac:chgData name="DaoTaoTin" userId="6d21468e-647c-4f84-8156-117b4a782e40" providerId="ADAL" clId="{E76B6278-B5FF-401C-BDBE-3961CCF470E8}" dt="2023-11-08T09:07:44.299" v="17035" actId="1036"/>
          <ac:cxnSpMkLst>
            <pc:docMk/>
            <pc:sldMk cId="4075673806" sldId="327"/>
            <ac:cxnSpMk id="35" creationId="{00000000-0000-0000-0000-000000000000}"/>
          </ac:cxnSpMkLst>
        </pc:cxnChg>
        <pc:cxnChg chg="mod">
          <ac:chgData name="DaoTaoTin" userId="6d21468e-647c-4f84-8156-117b4a782e40" providerId="ADAL" clId="{E76B6278-B5FF-401C-BDBE-3961CCF470E8}" dt="2023-11-08T09:07:44.299" v="17035" actId="1036"/>
          <ac:cxnSpMkLst>
            <pc:docMk/>
            <pc:sldMk cId="4075673806" sldId="327"/>
            <ac:cxnSpMk id="40" creationId="{00000000-0000-0000-0000-000000000000}"/>
          </ac:cxnSpMkLst>
        </pc:cxnChg>
        <pc:cxnChg chg="mod">
          <ac:chgData name="DaoTaoTin" userId="6d21468e-647c-4f84-8156-117b4a782e40" providerId="ADAL" clId="{E76B6278-B5FF-401C-BDBE-3961CCF470E8}" dt="2023-11-08T09:07:44.299" v="17035" actId="1036"/>
          <ac:cxnSpMkLst>
            <pc:docMk/>
            <pc:sldMk cId="4075673806" sldId="327"/>
            <ac:cxnSpMk id="41" creationId="{00000000-0000-0000-0000-000000000000}"/>
          </ac:cxnSpMkLst>
        </pc:cxnChg>
      </pc:sldChg>
      <pc:sldChg chg="addSp delSp modSp mod ord setBg addAnim delAnim modAnim">
        <pc:chgData name="DaoTaoTin" userId="6d21468e-647c-4f84-8156-117b4a782e40" providerId="ADAL" clId="{E76B6278-B5FF-401C-BDBE-3961CCF470E8}" dt="2023-11-08T08:25:55.581" v="15681"/>
        <pc:sldMkLst>
          <pc:docMk/>
          <pc:sldMk cId="739752403" sldId="330"/>
        </pc:sldMkLst>
        <pc:spChg chg="mod">
          <ac:chgData name="DaoTaoTin" userId="6d21468e-647c-4f84-8156-117b4a782e40" providerId="ADAL" clId="{E76B6278-B5FF-401C-BDBE-3961CCF470E8}" dt="2023-11-02T07:13:08.831" v="4778"/>
          <ac:spMkLst>
            <pc:docMk/>
            <pc:sldMk cId="739752403" sldId="330"/>
            <ac:spMk id="4" creationId="{4026A5ED-40BD-FDD1-844F-3EEB0CFC4483}"/>
          </ac:spMkLst>
        </pc:spChg>
        <pc:spChg chg="mod">
          <ac:chgData name="DaoTaoTin" userId="6d21468e-647c-4f84-8156-117b4a782e40" providerId="ADAL" clId="{E76B6278-B5FF-401C-BDBE-3961CCF470E8}" dt="2023-11-02T07:13:08.831" v="4778"/>
          <ac:spMkLst>
            <pc:docMk/>
            <pc:sldMk cId="739752403" sldId="330"/>
            <ac:spMk id="5" creationId="{36F10A98-12B4-8D0C-9A49-0141B6ADC3AB}"/>
          </ac:spMkLst>
        </pc:spChg>
        <pc:spChg chg="mod">
          <ac:chgData name="DaoTaoTin" userId="6d21468e-647c-4f84-8156-117b4a782e40" providerId="ADAL" clId="{E76B6278-B5FF-401C-BDBE-3961CCF470E8}" dt="2023-11-02T07:13:08.831" v="4778"/>
          <ac:spMkLst>
            <pc:docMk/>
            <pc:sldMk cId="739752403" sldId="330"/>
            <ac:spMk id="21" creationId="{3A4E0365-0107-6F81-73CA-7C9F6E6DE3AC}"/>
          </ac:spMkLst>
        </pc:spChg>
        <pc:spChg chg="mod">
          <ac:chgData name="DaoTaoTin" userId="6d21468e-647c-4f84-8156-117b4a782e40" providerId="ADAL" clId="{E76B6278-B5FF-401C-BDBE-3961CCF470E8}" dt="2023-11-02T07:13:08.831" v="4778"/>
          <ac:spMkLst>
            <pc:docMk/>
            <pc:sldMk cId="739752403" sldId="330"/>
            <ac:spMk id="22" creationId="{9E36880B-8DC3-BCCC-7FAF-421E7C56774E}"/>
          </ac:spMkLst>
        </pc:spChg>
        <pc:spChg chg="mod">
          <ac:chgData name="DaoTaoTin" userId="6d21468e-647c-4f84-8156-117b4a782e40" providerId="ADAL" clId="{E76B6278-B5FF-401C-BDBE-3961CCF470E8}" dt="2023-11-02T07:13:08.831" v="4778"/>
          <ac:spMkLst>
            <pc:docMk/>
            <pc:sldMk cId="739752403" sldId="330"/>
            <ac:spMk id="23" creationId="{0A0BED26-1BC4-4252-0476-CA10FD0385FE}"/>
          </ac:spMkLst>
        </pc:spChg>
        <pc:spChg chg="mod">
          <ac:chgData name="DaoTaoTin" userId="6d21468e-647c-4f84-8156-117b4a782e40" providerId="ADAL" clId="{E76B6278-B5FF-401C-BDBE-3961CCF470E8}" dt="2023-11-02T07:13:08.831" v="4778"/>
          <ac:spMkLst>
            <pc:docMk/>
            <pc:sldMk cId="739752403" sldId="330"/>
            <ac:spMk id="24" creationId="{0FBB3D8F-D56D-D145-50A6-B966FE996D5B}"/>
          </ac:spMkLst>
        </pc:spChg>
        <pc:spChg chg="mod">
          <ac:chgData name="DaoTaoTin" userId="6d21468e-647c-4f84-8156-117b4a782e40" providerId="ADAL" clId="{E76B6278-B5FF-401C-BDBE-3961CCF470E8}" dt="2023-11-02T07:13:08.831" v="4778"/>
          <ac:spMkLst>
            <pc:docMk/>
            <pc:sldMk cId="739752403" sldId="330"/>
            <ac:spMk id="25" creationId="{249C1B67-A1A8-732D-5000-55434B7B59FC}"/>
          </ac:spMkLst>
        </pc:spChg>
        <pc:spChg chg="mod">
          <ac:chgData name="DaoTaoTin" userId="6d21468e-647c-4f84-8156-117b4a782e40" providerId="ADAL" clId="{E76B6278-B5FF-401C-BDBE-3961CCF470E8}" dt="2023-11-02T07:13:08.831" v="4778"/>
          <ac:spMkLst>
            <pc:docMk/>
            <pc:sldMk cId="739752403" sldId="330"/>
            <ac:spMk id="26" creationId="{731B8B69-0E21-9F76-B03B-4A95A1D324E3}"/>
          </ac:spMkLst>
        </pc:spChg>
        <pc:spChg chg="mod">
          <ac:chgData name="DaoTaoTin" userId="6d21468e-647c-4f84-8156-117b4a782e40" providerId="ADAL" clId="{E76B6278-B5FF-401C-BDBE-3961CCF470E8}" dt="2023-11-02T07:13:08.831" v="4778"/>
          <ac:spMkLst>
            <pc:docMk/>
            <pc:sldMk cId="739752403" sldId="330"/>
            <ac:spMk id="27" creationId="{A2194B50-91C3-14C2-35F9-D50157F9EBA8}"/>
          </ac:spMkLst>
        </pc:spChg>
        <pc:spChg chg="mod">
          <ac:chgData name="DaoTaoTin" userId="6d21468e-647c-4f84-8156-117b4a782e40" providerId="ADAL" clId="{E76B6278-B5FF-401C-BDBE-3961CCF470E8}" dt="2023-11-02T07:13:08.831" v="4778"/>
          <ac:spMkLst>
            <pc:docMk/>
            <pc:sldMk cId="739752403" sldId="330"/>
            <ac:spMk id="28" creationId="{1EE2031D-8DFB-9005-D935-143BFD3AE2CE}"/>
          </ac:spMkLst>
        </pc:spChg>
        <pc:spChg chg="mod">
          <ac:chgData name="DaoTaoTin" userId="6d21468e-647c-4f84-8156-117b4a782e40" providerId="ADAL" clId="{E76B6278-B5FF-401C-BDBE-3961CCF470E8}" dt="2023-11-02T07:13:08.831" v="4778"/>
          <ac:spMkLst>
            <pc:docMk/>
            <pc:sldMk cId="739752403" sldId="330"/>
            <ac:spMk id="29" creationId="{7B51B71F-6635-7FDE-B6E7-808C7C630153}"/>
          </ac:spMkLst>
        </pc:spChg>
        <pc:spChg chg="mod">
          <ac:chgData name="DaoTaoTin" userId="6d21468e-647c-4f84-8156-117b4a782e40" providerId="ADAL" clId="{E76B6278-B5FF-401C-BDBE-3961CCF470E8}" dt="2023-11-02T07:13:08.831" v="4778"/>
          <ac:spMkLst>
            <pc:docMk/>
            <pc:sldMk cId="739752403" sldId="330"/>
            <ac:spMk id="30" creationId="{A4B77377-CDC7-F55F-F1F0-3B05A177BE53}"/>
          </ac:spMkLst>
        </pc:spChg>
        <pc:spChg chg="mod">
          <ac:chgData name="DaoTaoTin" userId="6d21468e-647c-4f84-8156-117b4a782e40" providerId="ADAL" clId="{E76B6278-B5FF-401C-BDBE-3961CCF470E8}" dt="2023-11-02T07:13:08.831" v="4778"/>
          <ac:spMkLst>
            <pc:docMk/>
            <pc:sldMk cId="739752403" sldId="330"/>
            <ac:spMk id="31" creationId="{45B7FE26-4AD6-B78C-6073-89A2C02A2833}"/>
          </ac:spMkLst>
        </pc:spChg>
        <pc:spChg chg="mod">
          <ac:chgData name="DaoTaoTin" userId="6d21468e-647c-4f84-8156-117b4a782e40" providerId="ADAL" clId="{E76B6278-B5FF-401C-BDBE-3961CCF470E8}" dt="2023-11-02T07:13:08.831" v="4778"/>
          <ac:spMkLst>
            <pc:docMk/>
            <pc:sldMk cId="739752403" sldId="330"/>
            <ac:spMk id="32" creationId="{FC2AB5F4-4D33-AE80-F301-662214D9BFAE}"/>
          </ac:spMkLst>
        </pc:spChg>
        <pc:spChg chg="mod">
          <ac:chgData name="DaoTaoTin" userId="6d21468e-647c-4f84-8156-117b4a782e40" providerId="ADAL" clId="{E76B6278-B5FF-401C-BDBE-3961CCF470E8}" dt="2023-11-02T07:13:08.831" v="4778"/>
          <ac:spMkLst>
            <pc:docMk/>
            <pc:sldMk cId="739752403" sldId="330"/>
            <ac:spMk id="33" creationId="{D7E71DA6-8C0A-B031-4949-F39722E9980B}"/>
          </ac:spMkLst>
        </pc:spChg>
        <pc:spChg chg="mod">
          <ac:chgData name="DaoTaoTin" userId="6d21468e-647c-4f84-8156-117b4a782e40" providerId="ADAL" clId="{E76B6278-B5FF-401C-BDBE-3961CCF470E8}" dt="2023-11-02T07:13:08.831" v="4778"/>
          <ac:spMkLst>
            <pc:docMk/>
            <pc:sldMk cId="739752403" sldId="330"/>
            <ac:spMk id="34" creationId="{C9A4DF3C-DBEE-4AAD-59EF-9B22FB802C42}"/>
          </ac:spMkLst>
        </pc:spChg>
        <pc:spChg chg="mod">
          <ac:chgData name="DaoTaoTin" userId="6d21468e-647c-4f84-8156-117b4a782e40" providerId="ADAL" clId="{E76B6278-B5FF-401C-BDBE-3961CCF470E8}" dt="2023-11-02T07:13:08.831" v="4778"/>
          <ac:spMkLst>
            <pc:docMk/>
            <pc:sldMk cId="739752403" sldId="330"/>
            <ac:spMk id="35" creationId="{5863884C-268A-23CD-6A7C-2E765D439BF8}"/>
          </ac:spMkLst>
        </pc:spChg>
        <pc:spChg chg="mod">
          <ac:chgData name="DaoTaoTin" userId="6d21468e-647c-4f84-8156-117b4a782e40" providerId="ADAL" clId="{E76B6278-B5FF-401C-BDBE-3961CCF470E8}" dt="2023-11-02T07:13:08.831" v="4778"/>
          <ac:spMkLst>
            <pc:docMk/>
            <pc:sldMk cId="739752403" sldId="330"/>
            <ac:spMk id="36" creationId="{EB282969-9CEA-59C1-0569-EE06206C5711}"/>
          </ac:spMkLst>
        </pc:spChg>
        <pc:spChg chg="mod">
          <ac:chgData name="DaoTaoTin" userId="6d21468e-647c-4f84-8156-117b4a782e40" providerId="ADAL" clId="{E76B6278-B5FF-401C-BDBE-3961CCF470E8}" dt="2023-11-02T07:13:08.831" v="4778"/>
          <ac:spMkLst>
            <pc:docMk/>
            <pc:sldMk cId="739752403" sldId="330"/>
            <ac:spMk id="37" creationId="{BA6093BA-8B7D-5CA3-3473-1FEE6FBE8CB1}"/>
          </ac:spMkLst>
        </pc:spChg>
        <pc:spChg chg="mod">
          <ac:chgData name="DaoTaoTin" userId="6d21468e-647c-4f84-8156-117b4a782e40" providerId="ADAL" clId="{E76B6278-B5FF-401C-BDBE-3961CCF470E8}" dt="2023-11-02T07:13:08.831" v="4778"/>
          <ac:spMkLst>
            <pc:docMk/>
            <pc:sldMk cId="739752403" sldId="330"/>
            <ac:spMk id="38" creationId="{32089AC4-28C9-3C8F-2C17-8A68059CFC17}"/>
          </ac:spMkLst>
        </pc:spChg>
        <pc:spChg chg="mod">
          <ac:chgData name="DaoTaoTin" userId="6d21468e-647c-4f84-8156-117b4a782e40" providerId="ADAL" clId="{E76B6278-B5FF-401C-BDBE-3961CCF470E8}" dt="2023-11-02T07:13:08.831" v="4778"/>
          <ac:spMkLst>
            <pc:docMk/>
            <pc:sldMk cId="739752403" sldId="330"/>
            <ac:spMk id="39" creationId="{C637B426-3064-F7AA-08A8-28F6B763B2C8}"/>
          </ac:spMkLst>
        </pc:spChg>
        <pc:spChg chg="mod">
          <ac:chgData name="DaoTaoTin" userId="6d21468e-647c-4f84-8156-117b4a782e40" providerId="ADAL" clId="{E76B6278-B5FF-401C-BDBE-3961CCF470E8}" dt="2023-11-02T07:11:58.165" v="4703" actId="14100"/>
          <ac:spMkLst>
            <pc:docMk/>
            <pc:sldMk cId="739752403" sldId="330"/>
            <ac:spMk id="114" creationId="{00000000-0000-0000-0000-000000000000}"/>
          </ac:spMkLst>
        </pc:spChg>
        <pc:spChg chg="mod">
          <ac:chgData name="DaoTaoTin" userId="6d21468e-647c-4f84-8156-117b4a782e40" providerId="ADAL" clId="{E76B6278-B5FF-401C-BDBE-3961CCF470E8}" dt="2023-11-02T07:12:09.887" v="4728" actId="20577"/>
          <ac:spMkLst>
            <pc:docMk/>
            <pc:sldMk cId="739752403" sldId="330"/>
            <ac:spMk id="137" creationId="{00000000-0000-0000-0000-000000000000}"/>
          </ac:spMkLst>
        </pc:spChg>
        <pc:spChg chg="mod">
          <ac:chgData name="DaoTaoTin" userId="6d21468e-647c-4f84-8156-117b4a782e40" providerId="ADAL" clId="{E76B6278-B5FF-401C-BDBE-3961CCF470E8}" dt="2023-11-02T07:12:22.265" v="4775" actId="20577"/>
          <ac:spMkLst>
            <pc:docMk/>
            <pc:sldMk cId="739752403" sldId="330"/>
            <ac:spMk id="187" creationId="{00000000-0000-0000-0000-000000000000}"/>
          </ac:spMkLst>
        </pc:spChg>
        <pc:grpChg chg="add mod">
          <ac:chgData name="DaoTaoTin" userId="6d21468e-647c-4f84-8156-117b4a782e40" providerId="ADAL" clId="{E76B6278-B5FF-401C-BDBE-3961CCF470E8}" dt="2023-11-02T07:15:05.854" v="4811" actId="1076"/>
          <ac:grpSpMkLst>
            <pc:docMk/>
            <pc:sldMk cId="739752403" sldId="330"/>
            <ac:grpSpMk id="2" creationId="{21AC1451-DA15-3C9B-3F34-21964D7A8A35}"/>
          </ac:grpSpMkLst>
        </pc:grpChg>
        <pc:grpChg chg="mod">
          <ac:chgData name="DaoTaoTin" userId="6d21468e-647c-4f84-8156-117b4a782e40" providerId="ADAL" clId="{E76B6278-B5FF-401C-BDBE-3961CCF470E8}" dt="2023-11-02T07:13:08.831" v="4778"/>
          <ac:grpSpMkLst>
            <pc:docMk/>
            <pc:sldMk cId="739752403" sldId="330"/>
            <ac:grpSpMk id="3" creationId="{52968410-D43E-026F-E159-B648EA46208A}"/>
          </ac:grpSpMkLst>
        </pc:grpChg>
        <pc:grpChg chg="add del">
          <ac:chgData name="DaoTaoTin" userId="6d21468e-647c-4f84-8156-117b4a782e40" providerId="ADAL" clId="{E76B6278-B5FF-401C-BDBE-3961CCF470E8}" dt="2023-11-02T07:14:54.479" v="4803" actId="478"/>
          <ac:grpSpMkLst>
            <pc:docMk/>
            <pc:sldMk cId="739752403" sldId="330"/>
            <ac:grpSpMk id="20" creationId="{00000000-0000-0000-0000-000000000000}"/>
          </ac:grpSpMkLst>
        </pc:grpChg>
      </pc:sldChg>
      <pc:sldChg chg="addSp delSp modSp mod delAnim">
        <pc:chgData name="DaoTaoTin" userId="6d21468e-647c-4f84-8156-117b4a782e40" providerId="ADAL" clId="{E76B6278-B5FF-401C-BDBE-3961CCF470E8}" dt="2023-11-02T04:44:27.357" v="1105" actId="20577"/>
        <pc:sldMkLst>
          <pc:docMk/>
          <pc:sldMk cId="2196445950" sldId="331"/>
        </pc:sldMkLst>
        <pc:spChg chg="del mod">
          <ac:chgData name="DaoTaoTin" userId="6d21468e-647c-4f84-8156-117b4a782e40" providerId="ADAL" clId="{E76B6278-B5FF-401C-BDBE-3961CCF470E8}" dt="2023-11-02T04:38:56.989" v="953" actId="478"/>
          <ac:spMkLst>
            <pc:docMk/>
            <pc:sldMk cId="2196445950" sldId="331"/>
            <ac:spMk id="2" creationId="{81DFFA79-5039-D470-B71A-A6B6FBE3601E}"/>
          </ac:spMkLst>
        </pc:spChg>
        <pc:spChg chg="mod">
          <ac:chgData name="DaoTaoTin" userId="6d21468e-647c-4f84-8156-117b4a782e40" providerId="ADAL" clId="{E76B6278-B5FF-401C-BDBE-3961CCF470E8}" dt="2023-11-02T04:41:19.691" v="1018" actId="20577"/>
          <ac:spMkLst>
            <pc:docMk/>
            <pc:sldMk cId="2196445950" sldId="331"/>
            <ac:spMk id="3" creationId="{B9591335-D68B-9E73-C243-A2663592C9F6}"/>
          </ac:spMkLst>
        </pc:spChg>
        <pc:spChg chg="mod">
          <ac:chgData name="DaoTaoTin" userId="6d21468e-647c-4f84-8156-117b4a782e40" providerId="ADAL" clId="{E76B6278-B5FF-401C-BDBE-3961CCF470E8}" dt="2023-11-02T04:42:04.341" v="1020" actId="207"/>
          <ac:spMkLst>
            <pc:docMk/>
            <pc:sldMk cId="2196445950" sldId="331"/>
            <ac:spMk id="10" creationId="{52E858FD-AA58-8146-1D81-03198A5F35A6}"/>
          </ac:spMkLst>
        </pc:spChg>
        <pc:spChg chg="mod">
          <ac:chgData name="DaoTaoTin" userId="6d21468e-647c-4f84-8156-117b4a782e40" providerId="ADAL" clId="{E76B6278-B5FF-401C-BDBE-3961CCF470E8}" dt="2023-11-02T04:42:04.341" v="1020" actId="207"/>
          <ac:spMkLst>
            <pc:docMk/>
            <pc:sldMk cId="2196445950" sldId="331"/>
            <ac:spMk id="11" creationId="{CA001738-7F86-A4DA-A024-1BFFEAD746A5}"/>
          </ac:spMkLst>
        </pc:spChg>
        <pc:spChg chg="mod">
          <ac:chgData name="DaoTaoTin" userId="6d21468e-647c-4f84-8156-117b4a782e40" providerId="ADAL" clId="{E76B6278-B5FF-401C-BDBE-3961CCF470E8}" dt="2023-11-02T04:43:03.408" v="1030" actId="20577"/>
          <ac:spMkLst>
            <pc:docMk/>
            <pc:sldMk cId="2196445950" sldId="331"/>
            <ac:spMk id="12" creationId="{69173353-25E8-3342-60BE-D1EB38F7C67B}"/>
          </ac:spMkLst>
        </pc:spChg>
        <pc:spChg chg="mod">
          <ac:chgData name="DaoTaoTin" userId="6d21468e-647c-4f84-8156-117b4a782e40" providerId="ADAL" clId="{E76B6278-B5FF-401C-BDBE-3961CCF470E8}" dt="2023-11-02T04:42:04.341" v="1020" actId="207"/>
          <ac:spMkLst>
            <pc:docMk/>
            <pc:sldMk cId="2196445950" sldId="331"/>
            <ac:spMk id="14" creationId="{EC24F2D0-1F81-1C53-6615-90D31515FE7D}"/>
          </ac:spMkLst>
        </pc:spChg>
        <pc:spChg chg="mod">
          <ac:chgData name="DaoTaoTin" userId="6d21468e-647c-4f84-8156-117b4a782e40" providerId="ADAL" clId="{E76B6278-B5FF-401C-BDBE-3961CCF470E8}" dt="2023-11-02T04:42:04.341" v="1020" actId="207"/>
          <ac:spMkLst>
            <pc:docMk/>
            <pc:sldMk cId="2196445950" sldId="331"/>
            <ac:spMk id="42" creationId="{4C200F91-97BE-0D6F-9CDC-B5E507F99ED2}"/>
          </ac:spMkLst>
        </pc:spChg>
        <pc:spChg chg="mod">
          <ac:chgData name="DaoTaoTin" userId="6d21468e-647c-4f84-8156-117b4a782e40" providerId="ADAL" clId="{E76B6278-B5FF-401C-BDBE-3961CCF470E8}" dt="2023-11-02T04:42:04.341" v="1020" actId="207"/>
          <ac:spMkLst>
            <pc:docMk/>
            <pc:sldMk cId="2196445950" sldId="331"/>
            <ac:spMk id="50" creationId="{C5BD5B0D-759D-8A56-1A6B-A2AB4B4755CA}"/>
          </ac:spMkLst>
        </pc:spChg>
        <pc:spChg chg="mod">
          <ac:chgData name="DaoTaoTin" userId="6d21468e-647c-4f84-8156-117b4a782e40" providerId="ADAL" clId="{E76B6278-B5FF-401C-BDBE-3961CCF470E8}" dt="2023-11-02T04:44:27.357" v="1105" actId="20577"/>
          <ac:spMkLst>
            <pc:docMk/>
            <pc:sldMk cId="2196445950" sldId="331"/>
            <ac:spMk id="51" creationId="{59880E4A-FC05-3AD0-08A7-1D4F13B1E496}"/>
          </ac:spMkLst>
        </pc:spChg>
        <pc:grpChg chg="mod">
          <ac:chgData name="DaoTaoTin" userId="6d21468e-647c-4f84-8156-117b4a782e40" providerId="ADAL" clId="{E76B6278-B5FF-401C-BDBE-3961CCF470E8}" dt="2023-11-02T04:42:04.341" v="1020" actId="207"/>
          <ac:grpSpMkLst>
            <pc:docMk/>
            <pc:sldMk cId="2196445950" sldId="331"/>
            <ac:grpSpMk id="4" creationId="{1A8AA715-1E48-0F07-4150-00A94019E801}"/>
          </ac:grpSpMkLst>
        </pc:grpChg>
        <pc:grpChg chg="mod">
          <ac:chgData name="DaoTaoTin" userId="6d21468e-647c-4f84-8156-117b4a782e40" providerId="ADAL" clId="{E76B6278-B5FF-401C-BDBE-3961CCF470E8}" dt="2023-11-02T04:42:04.341" v="1020" actId="207"/>
          <ac:grpSpMkLst>
            <pc:docMk/>
            <pc:sldMk cId="2196445950" sldId="331"/>
            <ac:grpSpMk id="15" creationId="{855A182B-0E2D-6FC3-2F57-6FA741E6AE54}"/>
          </ac:grpSpMkLst>
        </pc:grpChg>
        <pc:grpChg chg="mod">
          <ac:chgData name="DaoTaoTin" userId="6d21468e-647c-4f84-8156-117b4a782e40" providerId="ADAL" clId="{E76B6278-B5FF-401C-BDBE-3961CCF470E8}" dt="2023-11-02T04:42:04.341" v="1020" actId="207"/>
          <ac:grpSpMkLst>
            <pc:docMk/>
            <pc:sldMk cId="2196445950" sldId="331"/>
            <ac:grpSpMk id="43" creationId="{96A219C1-BC17-42A9-177C-FAC30CAB6E72}"/>
          </ac:grpSpMkLst>
        </pc:grpChg>
        <pc:picChg chg="add del">
          <ac:chgData name="DaoTaoTin" userId="6d21468e-647c-4f84-8156-117b4a782e40" providerId="ADAL" clId="{E76B6278-B5FF-401C-BDBE-3961CCF470E8}" dt="2023-11-02T04:41:40.008" v="1019" actId="478"/>
          <ac:picMkLst>
            <pc:docMk/>
            <pc:sldMk cId="2196445950" sldId="331"/>
            <ac:picMk id="9" creationId="{6F1EBA25-2C20-0D4A-1C22-04F58BD706B0}"/>
          </ac:picMkLst>
        </pc:picChg>
        <pc:picChg chg="mod">
          <ac:chgData name="DaoTaoTin" userId="6d21468e-647c-4f84-8156-117b4a782e40" providerId="ADAL" clId="{E76B6278-B5FF-401C-BDBE-3961CCF470E8}" dt="2023-11-02T04:42:04.341" v="1020" actId="207"/>
          <ac:picMkLst>
            <pc:docMk/>
            <pc:sldMk cId="2196445950" sldId="331"/>
            <ac:picMk id="56" creationId="{D06A8A9C-E098-CA8A-10B7-9B75B4521231}"/>
          </ac:picMkLst>
        </pc:picChg>
        <pc:cxnChg chg="mod">
          <ac:chgData name="DaoTaoTin" userId="6d21468e-647c-4f84-8156-117b4a782e40" providerId="ADAL" clId="{E76B6278-B5FF-401C-BDBE-3961CCF470E8}" dt="2023-11-02T04:42:04.341" v="1020" actId="207"/>
          <ac:cxnSpMkLst>
            <pc:docMk/>
            <pc:sldMk cId="2196445950" sldId="331"/>
            <ac:cxnSpMk id="13" creationId="{9DF1EC3A-E82D-29E5-BB8D-C8F483202373}"/>
          </ac:cxnSpMkLst>
        </pc:cxnChg>
        <pc:cxnChg chg="mod">
          <ac:chgData name="DaoTaoTin" userId="6d21468e-647c-4f84-8156-117b4a782e40" providerId="ADAL" clId="{E76B6278-B5FF-401C-BDBE-3961CCF470E8}" dt="2023-11-02T04:42:04.341" v="1020" actId="207"/>
          <ac:cxnSpMkLst>
            <pc:docMk/>
            <pc:sldMk cId="2196445950" sldId="331"/>
            <ac:cxnSpMk id="49" creationId="{F61B3961-9DB7-AA0E-4F97-483D31C83C0C}"/>
          </ac:cxnSpMkLst>
        </pc:cxnChg>
        <pc:cxnChg chg="mod">
          <ac:chgData name="DaoTaoTin" userId="6d21468e-647c-4f84-8156-117b4a782e40" providerId="ADAL" clId="{E76B6278-B5FF-401C-BDBE-3961CCF470E8}" dt="2023-11-02T04:42:04.341" v="1020" actId="207"/>
          <ac:cxnSpMkLst>
            <pc:docMk/>
            <pc:sldMk cId="2196445950" sldId="331"/>
            <ac:cxnSpMk id="55" creationId="{92463EF5-C229-BF26-3490-53A350F09BF2}"/>
          </ac:cxnSpMkLst>
        </pc:cxnChg>
      </pc:sldChg>
      <pc:sldChg chg="modSp mod">
        <pc:chgData name="DaoTaoTin" userId="6d21468e-647c-4f84-8156-117b4a782e40" providerId="ADAL" clId="{E76B6278-B5FF-401C-BDBE-3961CCF470E8}" dt="2023-11-02T05:49:20.905" v="2020" actId="20577"/>
        <pc:sldMkLst>
          <pc:docMk/>
          <pc:sldMk cId="1837723083" sldId="332"/>
        </pc:sldMkLst>
        <pc:spChg chg="mod">
          <ac:chgData name="DaoTaoTin" userId="6d21468e-647c-4f84-8156-117b4a782e40" providerId="ADAL" clId="{E76B6278-B5FF-401C-BDBE-3961CCF470E8}" dt="2023-11-02T04:45:57.475" v="1108" actId="255"/>
          <ac:spMkLst>
            <pc:docMk/>
            <pc:sldMk cId="1837723083" sldId="332"/>
            <ac:spMk id="2" creationId="{74C006F6-3A24-1CC6-4EBD-7886381A5705}"/>
          </ac:spMkLst>
        </pc:spChg>
        <pc:spChg chg="mod">
          <ac:chgData name="DaoTaoTin" userId="6d21468e-647c-4f84-8156-117b4a782e40" providerId="ADAL" clId="{E76B6278-B5FF-401C-BDBE-3961CCF470E8}" dt="2023-11-02T04:45:40.325" v="1106" actId="207"/>
          <ac:spMkLst>
            <pc:docMk/>
            <pc:sldMk cId="1837723083" sldId="332"/>
            <ac:spMk id="3" creationId="{CD5A7E25-F4E2-4994-E6E8-5DFD7E70FE86}"/>
          </ac:spMkLst>
        </pc:spChg>
        <pc:spChg chg="mod">
          <ac:chgData name="DaoTaoTin" userId="6d21468e-647c-4f84-8156-117b4a782e40" providerId="ADAL" clId="{E76B6278-B5FF-401C-BDBE-3961CCF470E8}" dt="2023-11-02T04:46:27.692" v="1109" actId="207"/>
          <ac:spMkLst>
            <pc:docMk/>
            <pc:sldMk cId="1837723083" sldId="332"/>
            <ac:spMk id="5" creationId="{AC92B5F5-2592-EC58-6B40-2A9AC67AF8A1}"/>
          </ac:spMkLst>
        </pc:spChg>
        <pc:spChg chg="mod">
          <ac:chgData name="DaoTaoTin" userId="6d21468e-647c-4f84-8156-117b4a782e40" providerId="ADAL" clId="{E76B6278-B5FF-401C-BDBE-3961CCF470E8}" dt="2023-11-02T05:22:44.598" v="1458" actId="113"/>
          <ac:spMkLst>
            <pc:docMk/>
            <pc:sldMk cId="1837723083" sldId="332"/>
            <ac:spMk id="6" creationId="{07D1EE55-5035-A1F2-A234-EC4AAC175D22}"/>
          </ac:spMkLst>
        </pc:spChg>
        <pc:spChg chg="mod">
          <ac:chgData name="DaoTaoTin" userId="6d21468e-647c-4f84-8156-117b4a782e40" providerId="ADAL" clId="{E76B6278-B5FF-401C-BDBE-3961CCF470E8}" dt="2023-11-02T04:46:27.692" v="1109" actId="207"/>
          <ac:spMkLst>
            <pc:docMk/>
            <pc:sldMk cId="1837723083" sldId="332"/>
            <ac:spMk id="8" creationId="{C8F22187-F739-E447-3E3C-C83F88DE285B}"/>
          </ac:spMkLst>
        </pc:spChg>
        <pc:spChg chg="mod">
          <ac:chgData name="DaoTaoTin" userId="6d21468e-647c-4f84-8156-117b4a782e40" providerId="ADAL" clId="{E76B6278-B5FF-401C-BDBE-3961CCF470E8}" dt="2023-11-02T04:56:50.992" v="1131"/>
          <ac:spMkLst>
            <pc:docMk/>
            <pc:sldMk cId="1837723083" sldId="332"/>
            <ac:spMk id="9" creationId="{DB03636D-85AC-4AE4-23CA-193B46E72E97}"/>
          </ac:spMkLst>
        </pc:spChg>
        <pc:spChg chg="mod">
          <ac:chgData name="DaoTaoTin" userId="6d21468e-647c-4f84-8156-117b4a782e40" providerId="ADAL" clId="{E76B6278-B5FF-401C-BDBE-3961CCF470E8}" dt="2023-11-02T04:46:27.692" v="1109" actId="207"/>
          <ac:spMkLst>
            <pc:docMk/>
            <pc:sldMk cId="1837723083" sldId="332"/>
            <ac:spMk id="11" creationId="{9C1AC2A5-0A06-E436-C64A-B6132DEAEF06}"/>
          </ac:spMkLst>
        </pc:spChg>
        <pc:spChg chg="mod">
          <ac:chgData name="DaoTaoTin" userId="6d21468e-647c-4f84-8156-117b4a782e40" providerId="ADAL" clId="{E76B6278-B5FF-401C-BDBE-3961CCF470E8}" dt="2023-11-02T04:46:27.692" v="1109" actId="207"/>
          <ac:spMkLst>
            <pc:docMk/>
            <pc:sldMk cId="1837723083" sldId="332"/>
            <ac:spMk id="12" creationId="{1F5CFB28-3FF1-AB27-FDF9-DCBB54D885A9}"/>
          </ac:spMkLst>
        </pc:spChg>
        <pc:spChg chg="mod">
          <ac:chgData name="DaoTaoTin" userId="6d21468e-647c-4f84-8156-117b4a782e40" providerId="ADAL" clId="{E76B6278-B5FF-401C-BDBE-3961CCF470E8}" dt="2023-11-02T05:49:20.905" v="2020" actId="20577"/>
          <ac:spMkLst>
            <pc:docMk/>
            <pc:sldMk cId="1837723083" sldId="332"/>
            <ac:spMk id="14" creationId="{533523D4-DEA5-4A14-A73E-FFC733DB3AB2}"/>
          </ac:spMkLst>
        </pc:spChg>
        <pc:spChg chg="mod">
          <ac:chgData name="DaoTaoTin" userId="6d21468e-647c-4f84-8156-117b4a782e40" providerId="ADAL" clId="{E76B6278-B5FF-401C-BDBE-3961CCF470E8}" dt="2023-11-02T04:46:27.692" v="1109" actId="207"/>
          <ac:spMkLst>
            <pc:docMk/>
            <pc:sldMk cId="1837723083" sldId="332"/>
            <ac:spMk id="15" creationId="{06840DA9-7C9D-2994-FBAD-B1F721527729}"/>
          </ac:spMkLst>
        </pc:spChg>
      </pc:sldChg>
      <pc:sldChg chg="addSp delSp modSp mod addAnim delAnim modAnim modNotesTx">
        <pc:chgData name="DaoTaoTin" userId="6d21468e-647c-4f84-8156-117b4a782e40" providerId="ADAL" clId="{E76B6278-B5FF-401C-BDBE-3961CCF470E8}" dt="2023-11-08T08:13:06.612" v="15001" actId="207"/>
        <pc:sldMkLst>
          <pc:docMk/>
          <pc:sldMk cId="2862298560" sldId="342"/>
        </pc:sldMkLst>
        <pc:spChg chg="mod">
          <ac:chgData name="DaoTaoTin" userId="6d21468e-647c-4f84-8156-117b4a782e40" providerId="ADAL" clId="{E76B6278-B5FF-401C-BDBE-3961CCF470E8}" dt="2023-11-02T08:18:11.326" v="8552" actId="2711"/>
          <ac:spMkLst>
            <pc:docMk/>
            <pc:sldMk cId="2862298560" sldId="342"/>
            <ac:spMk id="2" creationId="{00000000-0000-0000-0000-000000000000}"/>
          </ac:spMkLst>
        </pc:spChg>
        <pc:spChg chg="mod">
          <ac:chgData name="DaoTaoTin" userId="6d21468e-647c-4f84-8156-117b4a782e40" providerId="ADAL" clId="{E76B6278-B5FF-401C-BDBE-3961CCF470E8}" dt="2023-11-08T08:13:06.612" v="15001" actId="207"/>
          <ac:spMkLst>
            <pc:docMk/>
            <pc:sldMk cId="2862298560" sldId="342"/>
            <ac:spMk id="3" creationId="{00000000-0000-0000-0000-000000000000}"/>
          </ac:spMkLst>
        </pc:spChg>
        <pc:spChg chg="del">
          <ac:chgData name="DaoTaoTin" userId="6d21468e-647c-4f84-8156-117b4a782e40" providerId="ADAL" clId="{E76B6278-B5FF-401C-BDBE-3961CCF470E8}" dt="2023-11-02T08:42:53.517" v="8701" actId="478"/>
          <ac:spMkLst>
            <pc:docMk/>
            <pc:sldMk cId="2862298560" sldId="342"/>
            <ac:spMk id="8" creationId="{00000000-0000-0000-0000-000000000000}"/>
          </ac:spMkLst>
        </pc:spChg>
        <pc:spChg chg="del">
          <ac:chgData name="DaoTaoTin" userId="6d21468e-647c-4f84-8156-117b4a782e40" providerId="ADAL" clId="{E76B6278-B5FF-401C-BDBE-3961CCF470E8}" dt="2023-11-02T08:39:11.853" v="8652" actId="478"/>
          <ac:spMkLst>
            <pc:docMk/>
            <pc:sldMk cId="2862298560" sldId="342"/>
            <ac:spMk id="9" creationId="{00000000-0000-0000-0000-000000000000}"/>
          </ac:spMkLst>
        </pc:spChg>
        <pc:spChg chg="del">
          <ac:chgData name="DaoTaoTin" userId="6d21468e-647c-4f84-8156-117b4a782e40" providerId="ADAL" clId="{E76B6278-B5FF-401C-BDBE-3961CCF470E8}" dt="2023-11-02T08:39:20.595" v="8656" actId="478"/>
          <ac:spMkLst>
            <pc:docMk/>
            <pc:sldMk cId="2862298560" sldId="342"/>
            <ac:spMk id="10" creationId="{00000000-0000-0000-0000-000000000000}"/>
          </ac:spMkLst>
        </pc:spChg>
        <pc:spChg chg="del">
          <ac:chgData name="DaoTaoTin" userId="6d21468e-647c-4f84-8156-117b4a782e40" providerId="ADAL" clId="{E76B6278-B5FF-401C-BDBE-3961CCF470E8}" dt="2023-11-02T08:39:14.769" v="8654" actId="478"/>
          <ac:spMkLst>
            <pc:docMk/>
            <pc:sldMk cId="2862298560" sldId="342"/>
            <ac:spMk id="11" creationId="{00000000-0000-0000-0000-000000000000}"/>
          </ac:spMkLst>
        </pc:spChg>
        <pc:spChg chg="del">
          <ac:chgData name="DaoTaoTin" userId="6d21468e-647c-4f84-8156-117b4a782e40" providerId="ADAL" clId="{E76B6278-B5FF-401C-BDBE-3961CCF470E8}" dt="2023-11-02T08:39:05.301" v="8648" actId="478"/>
          <ac:spMkLst>
            <pc:docMk/>
            <pc:sldMk cId="2862298560" sldId="342"/>
            <ac:spMk id="12" creationId="{00000000-0000-0000-0000-000000000000}"/>
          </ac:spMkLst>
        </pc:spChg>
        <pc:spChg chg="del mod">
          <ac:chgData name="DaoTaoTin" userId="6d21468e-647c-4f84-8156-117b4a782e40" providerId="ADAL" clId="{E76B6278-B5FF-401C-BDBE-3961CCF470E8}" dt="2023-11-02T08:42:56.818" v="8705" actId="478"/>
          <ac:spMkLst>
            <pc:docMk/>
            <pc:sldMk cId="2862298560" sldId="342"/>
            <ac:spMk id="13" creationId="{00000000-0000-0000-0000-000000000000}"/>
          </ac:spMkLst>
        </pc:spChg>
        <pc:spChg chg="del">
          <ac:chgData name="DaoTaoTin" userId="6d21468e-647c-4f84-8156-117b4a782e40" providerId="ADAL" clId="{E76B6278-B5FF-401C-BDBE-3961CCF470E8}" dt="2023-11-02T08:42:54.272" v="8702" actId="478"/>
          <ac:spMkLst>
            <pc:docMk/>
            <pc:sldMk cId="2862298560" sldId="342"/>
            <ac:spMk id="14" creationId="{00000000-0000-0000-0000-000000000000}"/>
          </ac:spMkLst>
        </pc:spChg>
        <pc:spChg chg="del">
          <ac:chgData name="DaoTaoTin" userId="6d21468e-647c-4f84-8156-117b4a782e40" providerId="ADAL" clId="{E76B6278-B5FF-401C-BDBE-3961CCF470E8}" dt="2023-11-02T08:39:13.407" v="8653" actId="478"/>
          <ac:spMkLst>
            <pc:docMk/>
            <pc:sldMk cId="2862298560" sldId="342"/>
            <ac:spMk id="15" creationId="{00000000-0000-0000-0000-000000000000}"/>
          </ac:spMkLst>
        </pc:spChg>
        <pc:spChg chg="del">
          <ac:chgData name="DaoTaoTin" userId="6d21468e-647c-4f84-8156-117b4a782e40" providerId="ADAL" clId="{E76B6278-B5FF-401C-BDBE-3961CCF470E8}" dt="2023-11-02T08:38:59.111" v="8644" actId="478"/>
          <ac:spMkLst>
            <pc:docMk/>
            <pc:sldMk cId="2862298560" sldId="342"/>
            <ac:spMk id="16" creationId="{00000000-0000-0000-0000-000000000000}"/>
          </ac:spMkLst>
        </pc:spChg>
        <pc:spChg chg="del mod">
          <ac:chgData name="DaoTaoTin" userId="6d21468e-647c-4f84-8156-117b4a782e40" providerId="ADAL" clId="{E76B6278-B5FF-401C-BDBE-3961CCF470E8}" dt="2023-11-02T08:42:59.537" v="8707" actId="478"/>
          <ac:spMkLst>
            <pc:docMk/>
            <pc:sldMk cId="2862298560" sldId="342"/>
            <ac:spMk id="17" creationId="{00000000-0000-0000-0000-000000000000}"/>
          </ac:spMkLst>
        </pc:spChg>
        <pc:spChg chg="del mod">
          <ac:chgData name="DaoTaoTin" userId="6d21468e-647c-4f84-8156-117b4a782e40" providerId="ADAL" clId="{E76B6278-B5FF-401C-BDBE-3961CCF470E8}" dt="2023-11-02T08:39:22.975" v="8658" actId="478"/>
          <ac:spMkLst>
            <pc:docMk/>
            <pc:sldMk cId="2862298560" sldId="342"/>
            <ac:spMk id="18" creationId="{00000000-0000-0000-0000-000000000000}"/>
          </ac:spMkLst>
        </pc:spChg>
        <pc:spChg chg="del mod">
          <ac:chgData name="DaoTaoTin" userId="6d21468e-647c-4f84-8156-117b4a782e40" providerId="ADAL" clId="{E76B6278-B5FF-401C-BDBE-3961CCF470E8}" dt="2023-11-02T08:38:57.982" v="8643" actId="478"/>
          <ac:spMkLst>
            <pc:docMk/>
            <pc:sldMk cId="2862298560" sldId="342"/>
            <ac:spMk id="19" creationId="{00000000-0000-0000-0000-000000000000}"/>
          </ac:spMkLst>
        </pc:spChg>
        <pc:spChg chg="del">
          <ac:chgData name="DaoTaoTin" userId="6d21468e-647c-4f84-8156-117b4a782e40" providerId="ADAL" clId="{E76B6278-B5FF-401C-BDBE-3961CCF470E8}" dt="2023-11-02T08:39:09.134" v="8650" actId="478"/>
          <ac:spMkLst>
            <pc:docMk/>
            <pc:sldMk cId="2862298560" sldId="342"/>
            <ac:spMk id="20" creationId="{00000000-0000-0000-0000-000000000000}"/>
          </ac:spMkLst>
        </pc:spChg>
        <pc:spChg chg="mod">
          <ac:chgData name="DaoTaoTin" userId="6d21468e-647c-4f84-8156-117b4a782e40" providerId="ADAL" clId="{E76B6278-B5FF-401C-BDBE-3961CCF470E8}" dt="2023-11-02T08:52:47.622" v="9468" actId="1037"/>
          <ac:spMkLst>
            <pc:docMk/>
            <pc:sldMk cId="2862298560" sldId="342"/>
            <ac:spMk id="21" creationId="{00000000-0000-0000-0000-000000000000}"/>
          </ac:spMkLst>
        </pc:spChg>
        <pc:spChg chg="del mod">
          <ac:chgData name="DaoTaoTin" userId="6d21468e-647c-4f84-8156-117b4a782e40" providerId="ADAL" clId="{E76B6278-B5FF-401C-BDBE-3961CCF470E8}" dt="2023-11-02T08:42:55.922" v="8704" actId="478"/>
          <ac:spMkLst>
            <pc:docMk/>
            <pc:sldMk cId="2862298560" sldId="342"/>
            <ac:spMk id="22" creationId="{00000000-0000-0000-0000-000000000000}"/>
          </ac:spMkLst>
        </pc:spChg>
        <pc:spChg chg="del">
          <ac:chgData name="DaoTaoTin" userId="6d21468e-647c-4f84-8156-117b4a782e40" providerId="ADAL" clId="{E76B6278-B5FF-401C-BDBE-3961CCF470E8}" dt="2023-11-02T08:39:11.224" v="8651" actId="478"/>
          <ac:spMkLst>
            <pc:docMk/>
            <pc:sldMk cId="2862298560" sldId="342"/>
            <ac:spMk id="24" creationId="{00000000-0000-0000-0000-000000000000}"/>
          </ac:spMkLst>
        </pc:spChg>
        <pc:spChg chg="add mod">
          <ac:chgData name="DaoTaoTin" userId="6d21468e-647c-4f84-8156-117b4a782e40" providerId="ADAL" clId="{E76B6278-B5FF-401C-BDBE-3961CCF470E8}" dt="2023-11-02T08:54:07.976" v="9490" actId="164"/>
          <ac:spMkLst>
            <pc:docMk/>
            <pc:sldMk cId="2862298560" sldId="342"/>
            <ac:spMk id="26" creationId="{ED7CEDA4-E11C-BA32-81CA-2FD06CD4A54D}"/>
          </ac:spMkLst>
        </pc:spChg>
        <pc:spChg chg="del">
          <ac:chgData name="DaoTaoTin" userId="6d21468e-647c-4f84-8156-117b4a782e40" providerId="ADAL" clId="{E76B6278-B5FF-401C-BDBE-3961CCF470E8}" dt="2023-11-02T08:39:22.112" v="8657" actId="478"/>
          <ac:spMkLst>
            <pc:docMk/>
            <pc:sldMk cId="2862298560" sldId="342"/>
            <ac:spMk id="30" creationId="{00000000-0000-0000-0000-000000000000}"/>
          </ac:spMkLst>
        </pc:spChg>
        <pc:spChg chg="del">
          <ac:chgData name="DaoTaoTin" userId="6d21468e-647c-4f84-8156-117b4a782e40" providerId="ADAL" clId="{E76B6278-B5FF-401C-BDBE-3961CCF470E8}" dt="2023-11-02T08:39:17.191" v="8655" actId="478"/>
          <ac:spMkLst>
            <pc:docMk/>
            <pc:sldMk cId="2862298560" sldId="342"/>
            <ac:spMk id="31" creationId="{00000000-0000-0000-0000-000000000000}"/>
          </ac:spMkLst>
        </pc:spChg>
        <pc:spChg chg="del">
          <ac:chgData name="DaoTaoTin" userId="6d21468e-647c-4f84-8156-117b4a782e40" providerId="ADAL" clId="{E76B6278-B5FF-401C-BDBE-3961CCF470E8}" dt="2023-11-02T08:39:24.626" v="8660" actId="478"/>
          <ac:spMkLst>
            <pc:docMk/>
            <pc:sldMk cId="2862298560" sldId="342"/>
            <ac:spMk id="32" creationId="{00000000-0000-0000-0000-000000000000}"/>
          </ac:spMkLst>
        </pc:spChg>
        <pc:spChg chg="add mod">
          <ac:chgData name="DaoTaoTin" userId="6d21468e-647c-4f84-8156-117b4a782e40" providerId="ADAL" clId="{E76B6278-B5FF-401C-BDBE-3961CCF470E8}" dt="2023-11-02T08:54:07.976" v="9490" actId="164"/>
          <ac:spMkLst>
            <pc:docMk/>
            <pc:sldMk cId="2862298560" sldId="342"/>
            <ac:spMk id="40" creationId="{75B149F4-1C9A-F945-E3A1-733A5F3975A4}"/>
          </ac:spMkLst>
        </pc:spChg>
        <pc:spChg chg="del mod">
          <ac:chgData name="DaoTaoTin" userId="6d21468e-647c-4f84-8156-117b4a782e40" providerId="ADAL" clId="{E76B6278-B5FF-401C-BDBE-3961CCF470E8}" dt="2023-11-02T08:42:57.797" v="8706" actId="478"/>
          <ac:spMkLst>
            <pc:docMk/>
            <pc:sldMk cId="2862298560" sldId="342"/>
            <ac:spMk id="41" creationId="{00000000-0000-0000-0000-000000000000}"/>
          </ac:spMkLst>
        </pc:spChg>
        <pc:spChg chg="del">
          <ac:chgData name="DaoTaoTin" userId="6d21468e-647c-4f84-8156-117b4a782e40" providerId="ADAL" clId="{E76B6278-B5FF-401C-BDBE-3961CCF470E8}" dt="2023-11-02T08:39:04.404" v="8647" actId="478"/>
          <ac:spMkLst>
            <pc:docMk/>
            <pc:sldMk cId="2862298560" sldId="342"/>
            <ac:spMk id="42" creationId="{00000000-0000-0000-0000-000000000000}"/>
          </ac:spMkLst>
        </pc:spChg>
        <pc:spChg chg="add mod">
          <ac:chgData name="DaoTaoTin" userId="6d21468e-647c-4f84-8156-117b4a782e40" providerId="ADAL" clId="{E76B6278-B5FF-401C-BDBE-3961CCF470E8}" dt="2023-11-02T08:55:10.536" v="9503" actId="121"/>
          <ac:spMkLst>
            <pc:docMk/>
            <pc:sldMk cId="2862298560" sldId="342"/>
            <ac:spMk id="43" creationId="{BA924B8D-AA50-6FF7-7BF5-76275C7B5AE8}"/>
          </ac:spMkLst>
        </pc:spChg>
        <pc:spChg chg="add mod">
          <ac:chgData name="DaoTaoTin" userId="6d21468e-647c-4f84-8156-117b4a782e40" providerId="ADAL" clId="{E76B6278-B5FF-401C-BDBE-3961CCF470E8}" dt="2023-11-02T08:55:14.597" v="9505" actId="121"/>
          <ac:spMkLst>
            <pc:docMk/>
            <pc:sldMk cId="2862298560" sldId="342"/>
            <ac:spMk id="44" creationId="{B4AC065D-AF79-7632-3226-79A2096B81C1}"/>
          </ac:spMkLst>
        </pc:spChg>
        <pc:spChg chg="add mod">
          <ac:chgData name="DaoTaoTin" userId="6d21468e-647c-4f84-8156-117b4a782e40" providerId="ADAL" clId="{E76B6278-B5FF-401C-BDBE-3961CCF470E8}" dt="2023-11-02T08:55:25.598" v="9508"/>
          <ac:spMkLst>
            <pc:docMk/>
            <pc:sldMk cId="2862298560" sldId="342"/>
            <ac:spMk id="45" creationId="{F1906433-EE31-9C00-007A-E7CC63860EB2}"/>
          </ac:spMkLst>
        </pc:spChg>
        <pc:spChg chg="add mod">
          <ac:chgData name="DaoTaoTin" userId="6d21468e-647c-4f84-8156-117b4a782e40" providerId="ADAL" clId="{E76B6278-B5FF-401C-BDBE-3961CCF470E8}" dt="2023-11-02T08:55:31.954" v="9512" actId="120"/>
          <ac:spMkLst>
            <pc:docMk/>
            <pc:sldMk cId="2862298560" sldId="342"/>
            <ac:spMk id="46" creationId="{6E949F71-1FBD-B6FC-E6E5-81388B476D38}"/>
          </ac:spMkLst>
        </pc:spChg>
        <pc:spChg chg="add mod">
          <ac:chgData name="DaoTaoTin" userId="6d21468e-647c-4f84-8156-117b4a782e40" providerId="ADAL" clId="{E76B6278-B5FF-401C-BDBE-3961CCF470E8}" dt="2023-11-02T08:54:24.176" v="9493" actId="164"/>
          <ac:spMkLst>
            <pc:docMk/>
            <pc:sldMk cId="2862298560" sldId="342"/>
            <ac:spMk id="47" creationId="{B48C3B16-D20C-EE12-67E6-737324106945}"/>
          </ac:spMkLst>
        </pc:spChg>
        <pc:spChg chg="add mod">
          <ac:chgData name="DaoTaoTin" userId="6d21468e-647c-4f84-8156-117b4a782e40" providerId="ADAL" clId="{E76B6278-B5FF-401C-BDBE-3961CCF470E8}" dt="2023-11-02T08:54:24.176" v="9493" actId="164"/>
          <ac:spMkLst>
            <pc:docMk/>
            <pc:sldMk cId="2862298560" sldId="342"/>
            <ac:spMk id="48" creationId="{28A47738-1A36-8E11-3F23-21758295F33E}"/>
          </ac:spMkLst>
        </pc:spChg>
        <pc:spChg chg="add mod">
          <ac:chgData name="DaoTaoTin" userId="6d21468e-647c-4f84-8156-117b4a782e40" providerId="ADAL" clId="{E76B6278-B5FF-401C-BDBE-3961CCF470E8}" dt="2023-11-02T08:54:55.501" v="9498"/>
          <ac:spMkLst>
            <pc:docMk/>
            <pc:sldMk cId="2862298560" sldId="342"/>
            <ac:spMk id="53" creationId="{72E5CF50-4E80-3DC2-0B1E-E1CD69DF22CC}"/>
          </ac:spMkLst>
        </pc:spChg>
        <pc:spChg chg="del">
          <ac:chgData name="DaoTaoTin" userId="6d21468e-647c-4f84-8156-117b4a782e40" providerId="ADAL" clId="{E76B6278-B5FF-401C-BDBE-3961CCF470E8}" dt="2023-11-02T08:39:00.188" v="8645" actId="478"/>
          <ac:spMkLst>
            <pc:docMk/>
            <pc:sldMk cId="2862298560" sldId="342"/>
            <ac:spMk id="54" creationId="{00000000-0000-0000-0000-000000000000}"/>
          </ac:spMkLst>
        </pc:spChg>
        <pc:spChg chg="add del mod">
          <ac:chgData name="DaoTaoTin" userId="6d21468e-647c-4f84-8156-117b4a782e40" providerId="ADAL" clId="{E76B6278-B5FF-401C-BDBE-3961CCF470E8}" dt="2023-11-02T08:43:00.049" v="8708" actId="478"/>
          <ac:spMkLst>
            <pc:docMk/>
            <pc:sldMk cId="2862298560" sldId="342"/>
            <ac:spMk id="55" creationId="{00000000-0000-0000-0000-000000000000}"/>
          </ac:spMkLst>
        </pc:spChg>
        <pc:spChg chg="add mod">
          <ac:chgData name="DaoTaoTin" userId="6d21468e-647c-4f84-8156-117b4a782e40" providerId="ADAL" clId="{E76B6278-B5FF-401C-BDBE-3961CCF470E8}" dt="2023-11-02T08:54:55.501" v="9498"/>
          <ac:spMkLst>
            <pc:docMk/>
            <pc:sldMk cId="2862298560" sldId="342"/>
            <ac:spMk id="56" creationId="{E45917EA-B3CF-E7DF-4C84-8BA9D315285B}"/>
          </ac:spMkLst>
        </pc:spChg>
        <pc:spChg chg="add mod">
          <ac:chgData name="DaoTaoTin" userId="6d21468e-647c-4f84-8156-117b4a782e40" providerId="ADAL" clId="{E76B6278-B5FF-401C-BDBE-3961CCF470E8}" dt="2023-11-02T09:01:30.405" v="9925" actId="207"/>
          <ac:spMkLst>
            <pc:docMk/>
            <pc:sldMk cId="2862298560" sldId="342"/>
            <ac:spMk id="57" creationId="{83095C3D-1B4D-6C90-08A7-C9398DDC46D1}"/>
          </ac:spMkLst>
        </pc:spChg>
        <pc:spChg chg="del">
          <ac:chgData name="DaoTaoTin" userId="6d21468e-647c-4f84-8156-117b4a782e40" providerId="ADAL" clId="{E76B6278-B5FF-401C-BDBE-3961CCF470E8}" dt="2023-11-02T08:38:55.200" v="8641" actId="478"/>
          <ac:spMkLst>
            <pc:docMk/>
            <pc:sldMk cId="2862298560" sldId="342"/>
            <ac:spMk id="71" creationId="{00000000-0000-0000-0000-000000000000}"/>
          </ac:spMkLst>
        </pc:spChg>
        <pc:spChg chg="del mod">
          <ac:chgData name="DaoTaoTin" userId="6d21468e-647c-4f84-8156-117b4a782e40" providerId="ADAL" clId="{E76B6278-B5FF-401C-BDBE-3961CCF470E8}" dt="2023-11-02T08:52:49.874" v="9469" actId="478"/>
          <ac:spMkLst>
            <pc:docMk/>
            <pc:sldMk cId="2862298560" sldId="342"/>
            <ac:spMk id="75" creationId="{00000000-0000-0000-0000-000000000000}"/>
          </ac:spMkLst>
        </pc:spChg>
        <pc:spChg chg="del">
          <ac:chgData name="DaoTaoTin" userId="6d21468e-647c-4f84-8156-117b4a782e40" providerId="ADAL" clId="{E76B6278-B5FF-401C-BDBE-3961CCF470E8}" dt="2023-11-02T08:42:54.790" v="8703" actId="478"/>
          <ac:spMkLst>
            <pc:docMk/>
            <pc:sldMk cId="2862298560" sldId="342"/>
            <ac:spMk id="111" creationId="{00000000-0000-0000-0000-000000000000}"/>
          </ac:spMkLst>
        </pc:spChg>
        <pc:spChg chg="del">
          <ac:chgData name="DaoTaoTin" userId="6d21468e-647c-4f84-8156-117b4a782e40" providerId="ADAL" clId="{E76B6278-B5FF-401C-BDBE-3961CCF470E8}" dt="2023-11-02T08:39:00.961" v="8646" actId="478"/>
          <ac:spMkLst>
            <pc:docMk/>
            <pc:sldMk cId="2862298560" sldId="342"/>
            <ac:spMk id="114" creationId="{00000000-0000-0000-0000-000000000000}"/>
          </ac:spMkLst>
        </pc:spChg>
        <pc:spChg chg="del">
          <ac:chgData name="DaoTaoTin" userId="6d21468e-647c-4f84-8156-117b4a782e40" providerId="ADAL" clId="{E76B6278-B5FF-401C-BDBE-3961CCF470E8}" dt="2023-11-02T08:39:08.121" v="8649" actId="478"/>
          <ac:spMkLst>
            <pc:docMk/>
            <pc:sldMk cId="2862298560" sldId="342"/>
            <ac:spMk id="117" creationId="{00000000-0000-0000-0000-000000000000}"/>
          </ac:spMkLst>
        </pc:spChg>
        <pc:spChg chg="del">
          <ac:chgData name="DaoTaoTin" userId="6d21468e-647c-4f84-8156-117b4a782e40" providerId="ADAL" clId="{E76B6278-B5FF-401C-BDBE-3961CCF470E8}" dt="2023-11-02T08:39:27.273" v="8661" actId="478"/>
          <ac:spMkLst>
            <pc:docMk/>
            <pc:sldMk cId="2862298560" sldId="342"/>
            <ac:spMk id="151" creationId="{00000000-0000-0000-0000-000000000000}"/>
          </ac:spMkLst>
        </pc:spChg>
        <pc:spChg chg="mod">
          <ac:chgData name="DaoTaoTin" userId="6d21468e-647c-4f84-8156-117b4a782e40" providerId="ADAL" clId="{E76B6278-B5FF-401C-BDBE-3961CCF470E8}" dt="2023-11-02T08:52:47.622" v="9468" actId="1037"/>
          <ac:spMkLst>
            <pc:docMk/>
            <pc:sldMk cId="2862298560" sldId="342"/>
            <ac:spMk id="156" creationId="{00000000-0000-0000-0000-000000000000}"/>
          </ac:spMkLst>
        </pc:spChg>
        <pc:spChg chg="del">
          <ac:chgData name="DaoTaoTin" userId="6d21468e-647c-4f84-8156-117b4a782e40" providerId="ADAL" clId="{E76B6278-B5FF-401C-BDBE-3961CCF470E8}" dt="2023-11-02T08:39:57.734" v="8667" actId="478"/>
          <ac:spMkLst>
            <pc:docMk/>
            <pc:sldMk cId="2862298560" sldId="342"/>
            <ac:spMk id="162" creationId="{00000000-0000-0000-0000-000000000000}"/>
          </ac:spMkLst>
        </pc:spChg>
        <pc:grpChg chg="add mod">
          <ac:chgData name="DaoTaoTin" userId="6d21468e-647c-4f84-8156-117b4a782e40" providerId="ADAL" clId="{E76B6278-B5FF-401C-BDBE-3961CCF470E8}" dt="2023-11-02T08:54:07.976" v="9490" actId="164"/>
          <ac:grpSpMkLst>
            <pc:docMk/>
            <pc:sldMk cId="2862298560" sldId="342"/>
            <ac:grpSpMk id="49" creationId="{87D1F11B-04EE-EF8A-250A-8B020F87C88F}"/>
          </ac:grpSpMkLst>
        </pc:grpChg>
        <pc:grpChg chg="add mod">
          <ac:chgData name="DaoTaoTin" userId="6d21468e-647c-4f84-8156-117b4a782e40" providerId="ADAL" clId="{E76B6278-B5FF-401C-BDBE-3961CCF470E8}" dt="2023-11-02T08:54:55.501" v="9498"/>
          <ac:grpSpMkLst>
            <pc:docMk/>
            <pc:sldMk cId="2862298560" sldId="342"/>
            <ac:grpSpMk id="50" creationId="{74DF2779-A849-A4D8-D1E5-3E9C0CDF68E1}"/>
          </ac:grpSpMkLst>
        </pc:grpChg>
        <pc:grpChg chg="add mod">
          <ac:chgData name="DaoTaoTin" userId="6d21468e-647c-4f84-8156-117b4a782e40" providerId="ADAL" clId="{E76B6278-B5FF-401C-BDBE-3961CCF470E8}" dt="2023-11-02T08:55:25.598" v="9508"/>
          <ac:grpSpMkLst>
            <pc:docMk/>
            <pc:sldMk cId="2862298560" sldId="342"/>
            <ac:grpSpMk id="51" creationId="{3B7858B2-5A87-2874-C549-4DE5CDFFF0DE}"/>
          </ac:grpSpMkLst>
        </pc:grpChg>
        <pc:grpChg chg="add mod">
          <ac:chgData name="DaoTaoTin" userId="6d21468e-647c-4f84-8156-117b4a782e40" providerId="ADAL" clId="{E76B6278-B5FF-401C-BDBE-3961CCF470E8}" dt="2023-11-02T08:54:24.176" v="9493" actId="164"/>
          <ac:grpSpMkLst>
            <pc:docMk/>
            <pc:sldMk cId="2862298560" sldId="342"/>
            <ac:grpSpMk id="52" creationId="{41661DF0-4F63-6625-0A46-2DC3CE1C785C}"/>
          </ac:grpSpMkLst>
        </pc:grpChg>
        <pc:grpChg chg="del mod">
          <ac:chgData name="DaoTaoTin" userId="6d21468e-647c-4f84-8156-117b4a782e40" providerId="ADAL" clId="{E76B6278-B5FF-401C-BDBE-3961CCF470E8}" dt="2023-11-02T08:36:58.473" v="8579" actId="478"/>
          <ac:grpSpMkLst>
            <pc:docMk/>
            <pc:sldMk cId="2862298560" sldId="342"/>
            <ac:grpSpMk id="67" creationId="{00000000-0000-0000-0000-000000000000}"/>
          </ac:grpSpMkLst>
        </pc:grpChg>
        <pc:grpChg chg="del">
          <ac:chgData name="DaoTaoTin" userId="6d21468e-647c-4f84-8156-117b4a782e40" providerId="ADAL" clId="{E76B6278-B5FF-401C-BDBE-3961CCF470E8}" dt="2023-11-02T08:39:52.079" v="8665" actId="478"/>
          <ac:grpSpMkLst>
            <pc:docMk/>
            <pc:sldMk cId="2862298560" sldId="342"/>
            <ac:grpSpMk id="168" creationId="{00000000-0000-0000-0000-000000000000}"/>
          </ac:grpSpMkLst>
        </pc:grpChg>
        <pc:grpChg chg="del">
          <ac:chgData name="DaoTaoTin" userId="6d21468e-647c-4f84-8156-117b4a782e40" providerId="ADAL" clId="{E76B6278-B5FF-401C-BDBE-3961CCF470E8}" dt="2023-11-02T08:38:52.923" v="8640" actId="478"/>
          <ac:grpSpMkLst>
            <pc:docMk/>
            <pc:sldMk cId="2862298560" sldId="342"/>
            <ac:grpSpMk id="169" creationId="{00000000-0000-0000-0000-000000000000}"/>
          </ac:grpSpMkLst>
        </pc:grpChg>
        <pc:grpChg chg="del">
          <ac:chgData name="DaoTaoTin" userId="6d21468e-647c-4f84-8156-117b4a782e40" providerId="ADAL" clId="{E76B6278-B5FF-401C-BDBE-3961CCF470E8}" dt="2023-11-02T08:40:13.249" v="8672" actId="478"/>
          <ac:grpSpMkLst>
            <pc:docMk/>
            <pc:sldMk cId="2862298560" sldId="342"/>
            <ac:grpSpMk id="170" creationId="{00000000-0000-0000-0000-000000000000}"/>
          </ac:grpSpMkLst>
        </pc:grpChg>
        <pc:grpChg chg="mod">
          <ac:chgData name="DaoTaoTin" userId="6d21468e-647c-4f84-8156-117b4a782e40" providerId="ADAL" clId="{E76B6278-B5FF-401C-BDBE-3961CCF470E8}" dt="2023-11-02T08:52:47.622" v="9468" actId="1037"/>
          <ac:grpSpMkLst>
            <pc:docMk/>
            <pc:sldMk cId="2862298560" sldId="342"/>
            <ac:grpSpMk id="172" creationId="{00000000-0000-0000-0000-000000000000}"/>
          </ac:grpSpMkLst>
        </pc:grpChg>
        <pc:grpChg chg="del">
          <ac:chgData name="DaoTaoTin" userId="6d21468e-647c-4f84-8156-117b4a782e40" providerId="ADAL" clId="{E76B6278-B5FF-401C-BDBE-3961CCF470E8}" dt="2023-11-02T08:39:23.980" v="8659" actId="478"/>
          <ac:grpSpMkLst>
            <pc:docMk/>
            <pc:sldMk cId="2862298560" sldId="342"/>
            <ac:grpSpMk id="173" creationId="{00000000-0000-0000-0000-000000000000}"/>
          </ac:grpSpMkLst>
        </pc:grpChg>
        <pc:grpChg chg="del">
          <ac:chgData name="DaoTaoTin" userId="6d21468e-647c-4f84-8156-117b4a782e40" providerId="ADAL" clId="{E76B6278-B5FF-401C-BDBE-3961CCF470E8}" dt="2023-11-02T08:39:55.716" v="8666" actId="478"/>
          <ac:grpSpMkLst>
            <pc:docMk/>
            <pc:sldMk cId="2862298560" sldId="342"/>
            <ac:grpSpMk id="175" creationId="{00000000-0000-0000-0000-000000000000}"/>
          </ac:grpSpMkLst>
        </pc:grpChg>
        <pc:grpChg chg="mod">
          <ac:chgData name="DaoTaoTin" userId="6d21468e-647c-4f84-8156-117b4a782e40" providerId="ADAL" clId="{E76B6278-B5FF-401C-BDBE-3961CCF470E8}" dt="2023-11-02T08:52:47.622" v="9468" actId="1037"/>
          <ac:grpSpMkLst>
            <pc:docMk/>
            <pc:sldMk cId="2862298560" sldId="342"/>
            <ac:grpSpMk id="176" creationId="{00000000-0000-0000-0000-000000000000}"/>
          </ac:grpSpMkLst>
        </pc:grpChg>
        <pc:grpChg chg="mod">
          <ac:chgData name="DaoTaoTin" userId="6d21468e-647c-4f84-8156-117b4a782e40" providerId="ADAL" clId="{E76B6278-B5FF-401C-BDBE-3961CCF470E8}" dt="2023-11-02T08:52:47.622" v="9468" actId="1037"/>
          <ac:grpSpMkLst>
            <pc:docMk/>
            <pc:sldMk cId="2862298560" sldId="342"/>
            <ac:grpSpMk id="177" creationId="{00000000-0000-0000-0000-000000000000}"/>
          </ac:grpSpMkLst>
        </pc:grpChg>
        <pc:grpChg chg="del">
          <ac:chgData name="DaoTaoTin" userId="6d21468e-647c-4f84-8156-117b4a782e40" providerId="ADAL" clId="{E76B6278-B5FF-401C-BDBE-3961CCF470E8}" dt="2023-11-02T08:40:37.364" v="8673" actId="478"/>
          <ac:grpSpMkLst>
            <pc:docMk/>
            <pc:sldMk cId="2862298560" sldId="342"/>
            <ac:grpSpMk id="184" creationId="{00000000-0000-0000-0000-000000000000}"/>
          </ac:grpSpMkLst>
        </pc:grpChg>
        <pc:picChg chg="add del mod">
          <ac:chgData name="DaoTaoTin" userId="6d21468e-647c-4f84-8156-117b4a782e40" providerId="ADAL" clId="{E76B6278-B5FF-401C-BDBE-3961CCF470E8}" dt="2023-11-02T08:35:24.796" v="8563" actId="478"/>
          <ac:picMkLst>
            <pc:docMk/>
            <pc:sldMk cId="2862298560" sldId="342"/>
            <ac:picMk id="5" creationId="{AD2E5049-6A06-E68B-2B9A-F0DE9420E2F8}"/>
          </ac:picMkLst>
        </pc:picChg>
        <pc:picChg chg="add del mod">
          <ac:chgData name="DaoTaoTin" userId="6d21468e-647c-4f84-8156-117b4a782e40" providerId="ADAL" clId="{E76B6278-B5FF-401C-BDBE-3961CCF470E8}" dt="2023-11-02T08:36:15.234" v="8565" actId="931"/>
          <ac:picMkLst>
            <pc:docMk/>
            <pc:sldMk cId="2862298560" sldId="342"/>
            <ac:picMk id="7" creationId="{497A7CE3-CF0A-10BC-98DA-1643829CFFA9}"/>
          </ac:picMkLst>
        </pc:picChg>
        <pc:picChg chg="add mod">
          <ac:chgData name="DaoTaoTin" userId="6d21468e-647c-4f84-8156-117b4a782e40" providerId="ADAL" clId="{E76B6278-B5FF-401C-BDBE-3961CCF470E8}" dt="2023-11-02T08:52:47.622" v="9468" actId="1037"/>
          <ac:picMkLst>
            <pc:docMk/>
            <pc:sldMk cId="2862298560" sldId="342"/>
            <ac:picMk id="25" creationId="{741E756C-E283-7776-0B24-8415DC6AA1CD}"/>
          </ac:picMkLst>
        </pc:picChg>
        <pc:cxnChg chg="add mod">
          <ac:chgData name="DaoTaoTin" userId="6d21468e-647c-4f84-8156-117b4a782e40" providerId="ADAL" clId="{E76B6278-B5FF-401C-BDBE-3961CCF470E8}" dt="2023-11-02T08:52:47.622" v="9468" actId="1037"/>
          <ac:cxnSpMkLst>
            <pc:docMk/>
            <pc:sldMk cId="2862298560" sldId="342"/>
            <ac:cxnSpMk id="27" creationId="{6A868128-70E1-B8F9-5B13-D22A731E1D6C}"/>
          </ac:cxnSpMkLst>
        </pc:cxnChg>
        <pc:cxnChg chg="add mod">
          <ac:chgData name="DaoTaoTin" userId="6d21468e-647c-4f84-8156-117b4a782e40" providerId="ADAL" clId="{E76B6278-B5FF-401C-BDBE-3961CCF470E8}" dt="2023-11-02T08:52:47.622" v="9468" actId="1037"/>
          <ac:cxnSpMkLst>
            <pc:docMk/>
            <pc:sldMk cId="2862298560" sldId="342"/>
            <ac:cxnSpMk id="28" creationId="{F5EFA2E8-0965-E819-E0DF-3B8E2D799A67}"/>
          </ac:cxnSpMkLst>
        </pc:cxnChg>
        <pc:cxnChg chg="add del mod">
          <ac:chgData name="DaoTaoTin" userId="6d21468e-647c-4f84-8156-117b4a782e40" providerId="ADAL" clId="{E76B6278-B5FF-401C-BDBE-3961CCF470E8}" dt="2023-11-02T08:43:53.595" v="8723" actId="478"/>
          <ac:cxnSpMkLst>
            <pc:docMk/>
            <pc:sldMk cId="2862298560" sldId="342"/>
            <ac:cxnSpMk id="29" creationId="{AE53377E-6141-484A-C0EF-1FD46FCE20B5}"/>
          </ac:cxnSpMkLst>
        </pc:cxnChg>
        <pc:cxnChg chg="add mod">
          <ac:chgData name="DaoTaoTin" userId="6d21468e-647c-4f84-8156-117b4a782e40" providerId="ADAL" clId="{E76B6278-B5FF-401C-BDBE-3961CCF470E8}" dt="2023-11-02T08:52:47.622" v="9468" actId="1037"/>
          <ac:cxnSpMkLst>
            <pc:docMk/>
            <pc:sldMk cId="2862298560" sldId="342"/>
            <ac:cxnSpMk id="37" creationId="{9A72FF5C-CDBC-0751-372D-ADFC19BE36C8}"/>
          </ac:cxnSpMkLst>
        </pc:cxnChg>
        <pc:cxnChg chg="add mod">
          <ac:chgData name="DaoTaoTin" userId="6d21468e-647c-4f84-8156-117b4a782e40" providerId="ADAL" clId="{E76B6278-B5FF-401C-BDBE-3961CCF470E8}" dt="2023-11-02T08:52:47.622" v="9468" actId="1037"/>
          <ac:cxnSpMkLst>
            <pc:docMk/>
            <pc:sldMk cId="2862298560" sldId="342"/>
            <ac:cxnSpMk id="39" creationId="{A97DDB7E-3281-FB2D-99EC-4BDBA2915172}"/>
          </ac:cxnSpMkLst>
        </pc:cxnChg>
      </pc:sldChg>
      <pc:sldChg chg="modSp del">
        <pc:chgData name="DaoTaoTin" userId="6d21468e-647c-4f84-8156-117b4a782e40" providerId="ADAL" clId="{E76B6278-B5FF-401C-BDBE-3961CCF470E8}" dt="2023-11-02T08:17:12.874" v="8439" actId="47"/>
        <pc:sldMkLst>
          <pc:docMk/>
          <pc:sldMk cId="2393573124" sldId="343"/>
        </pc:sldMkLst>
        <pc:spChg chg="mod">
          <ac:chgData name="DaoTaoTin" userId="6d21468e-647c-4f84-8156-117b4a782e40" providerId="ADAL" clId="{E76B6278-B5FF-401C-BDBE-3961CCF470E8}" dt="2023-11-02T08:15:55.671" v="8438" actId="2711"/>
          <ac:spMkLst>
            <pc:docMk/>
            <pc:sldMk cId="2393573124" sldId="343"/>
            <ac:spMk id="3" creationId="{00000000-0000-0000-0000-000000000000}"/>
          </ac:spMkLst>
        </pc:spChg>
      </pc:sldChg>
      <pc:sldChg chg="modSp add del mod">
        <pc:chgData name="DaoTaoTin" userId="6d21468e-647c-4f84-8156-117b4a782e40" providerId="ADAL" clId="{E76B6278-B5FF-401C-BDBE-3961CCF470E8}" dt="2023-11-02T06:03:39.854" v="2497" actId="47"/>
        <pc:sldMkLst>
          <pc:docMk/>
          <pc:sldMk cId="1846798963" sldId="369"/>
        </pc:sldMkLst>
        <pc:spChg chg="mod">
          <ac:chgData name="DaoTaoTin" userId="6d21468e-647c-4f84-8156-117b4a782e40" providerId="ADAL" clId="{E76B6278-B5FF-401C-BDBE-3961CCF470E8}" dt="2023-11-02T06:01:42.061" v="2397" actId="1076"/>
          <ac:spMkLst>
            <pc:docMk/>
            <pc:sldMk cId="1846798963" sldId="369"/>
            <ac:spMk id="7" creationId="{9E072321-C23B-7E4F-0E8F-BD3A5EB72619}"/>
          </ac:spMkLst>
        </pc:spChg>
        <pc:spChg chg="mod">
          <ac:chgData name="DaoTaoTin" userId="6d21468e-647c-4f84-8156-117b4a782e40" providerId="ADAL" clId="{E76B6278-B5FF-401C-BDBE-3961CCF470E8}" dt="2023-11-02T06:01:42.061" v="2397" actId="1076"/>
          <ac:spMkLst>
            <pc:docMk/>
            <pc:sldMk cId="1846798963" sldId="369"/>
            <ac:spMk id="8" creationId="{986F62FA-ABF8-829D-C741-E7D0241789C0}"/>
          </ac:spMkLst>
        </pc:spChg>
        <pc:spChg chg="mod">
          <ac:chgData name="DaoTaoTin" userId="6d21468e-647c-4f84-8156-117b4a782e40" providerId="ADAL" clId="{E76B6278-B5FF-401C-BDBE-3961CCF470E8}" dt="2023-11-02T06:01:42.061" v="2397" actId="1076"/>
          <ac:spMkLst>
            <pc:docMk/>
            <pc:sldMk cId="1846798963" sldId="369"/>
            <ac:spMk id="19" creationId="{6A9625EB-35B5-857E-79CC-3878EA270919}"/>
          </ac:spMkLst>
        </pc:spChg>
        <pc:spChg chg="mod">
          <ac:chgData name="DaoTaoTin" userId="6d21468e-647c-4f84-8156-117b4a782e40" providerId="ADAL" clId="{E76B6278-B5FF-401C-BDBE-3961CCF470E8}" dt="2023-11-02T06:01:42.061" v="2397" actId="1076"/>
          <ac:spMkLst>
            <pc:docMk/>
            <pc:sldMk cId="1846798963" sldId="369"/>
            <ac:spMk id="22" creationId="{60DCE9BF-BE46-C23E-178F-3B6C0BA11F8E}"/>
          </ac:spMkLst>
        </pc:spChg>
        <pc:picChg chg="mod">
          <ac:chgData name="DaoTaoTin" userId="6d21468e-647c-4f84-8156-117b4a782e40" providerId="ADAL" clId="{E76B6278-B5FF-401C-BDBE-3961CCF470E8}" dt="2023-11-02T06:01:14.820" v="2395" actId="14826"/>
          <ac:picMkLst>
            <pc:docMk/>
            <pc:sldMk cId="1846798963" sldId="369"/>
            <ac:picMk id="5" creationId="{DE2FEBE8-0976-606C-AFAD-AA9EAC9459FB}"/>
          </ac:picMkLst>
        </pc:picChg>
      </pc:sldChg>
      <pc:sldChg chg="addSp delSp modSp add del mod delAnim modAnim">
        <pc:chgData name="DaoTaoTin" userId="6d21468e-647c-4f84-8156-117b4a782e40" providerId="ADAL" clId="{E76B6278-B5FF-401C-BDBE-3961CCF470E8}" dt="2023-11-02T07:42:39.105" v="6635" actId="47"/>
        <pc:sldMkLst>
          <pc:docMk/>
          <pc:sldMk cId="3823551243" sldId="369"/>
        </pc:sldMkLst>
        <pc:spChg chg="mod">
          <ac:chgData name="DaoTaoTin" userId="6d21468e-647c-4f84-8156-117b4a782e40" providerId="ADAL" clId="{E76B6278-B5FF-401C-BDBE-3961CCF470E8}" dt="2023-11-02T07:17:08.073" v="4932" actId="207"/>
          <ac:spMkLst>
            <pc:docMk/>
            <pc:sldMk cId="3823551243" sldId="369"/>
            <ac:spMk id="2" creationId="{00000000-0000-0000-0000-000000000000}"/>
          </ac:spMkLst>
        </pc:spChg>
        <pc:spChg chg="mod">
          <ac:chgData name="DaoTaoTin" userId="6d21468e-647c-4f84-8156-117b4a782e40" providerId="ADAL" clId="{E76B6278-B5FF-401C-BDBE-3961CCF470E8}" dt="2023-11-02T07:17:03.674" v="4931" actId="207"/>
          <ac:spMkLst>
            <pc:docMk/>
            <pc:sldMk cId="3823551243" sldId="369"/>
            <ac:spMk id="3" creationId="{00000000-0000-0000-0000-000000000000}"/>
          </ac:spMkLst>
        </pc:spChg>
        <pc:spChg chg="add mod">
          <ac:chgData name="DaoTaoTin" userId="6d21468e-647c-4f84-8156-117b4a782e40" providerId="ADAL" clId="{E76B6278-B5FF-401C-BDBE-3961CCF470E8}" dt="2023-11-02T07:19:23.254" v="4951" actId="1076"/>
          <ac:spMkLst>
            <pc:docMk/>
            <pc:sldMk cId="3823551243" sldId="369"/>
            <ac:spMk id="4" creationId="{4B9FDFDF-462E-F6EE-0C18-98AAFF7526F5}"/>
          </ac:spMkLst>
        </pc:spChg>
        <pc:spChg chg="add mod">
          <ac:chgData name="DaoTaoTin" userId="6d21468e-647c-4f84-8156-117b4a782e40" providerId="ADAL" clId="{E76B6278-B5FF-401C-BDBE-3961CCF470E8}" dt="2023-11-02T07:19:23.254" v="4951" actId="1076"/>
          <ac:spMkLst>
            <pc:docMk/>
            <pc:sldMk cId="3823551243" sldId="369"/>
            <ac:spMk id="5" creationId="{42232556-BD81-301E-E6DE-EEE9CE47BAAE}"/>
          </ac:spMkLst>
        </pc:spChg>
        <pc:spChg chg="mod">
          <ac:chgData name="DaoTaoTin" userId="6d21468e-647c-4f84-8156-117b4a782e40" providerId="ADAL" clId="{E76B6278-B5FF-401C-BDBE-3961CCF470E8}" dt="2023-11-02T07:24:29.145" v="5585"/>
          <ac:spMkLst>
            <pc:docMk/>
            <pc:sldMk cId="3823551243" sldId="369"/>
            <ac:spMk id="8" creationId="{0AC506BC-3B58-6AB8-DC6B-D6035CCC6924}"/>
          </ac:spMkLst>
        </pc:spChg>
        <pc:spChg chg="mod">
          <ac:chgData name="DaoTaoTin" userId="6d21468e-647c-4f84-8156-117b4a782e40" providerId="ADAL" clId="{E76B6278-B5FF-401C-BDBE-3961CCF470E8}" dt="2023-11-02T07:24:29.145" v="5585"/>
          <ac:spMkLst>
            <pc:docMk/>
            <pc:sldMk cId="3823551243" sldId="369"/>
            <ac:spMk id="9" creationId="{F329A0EA-C2A6-D427-21D8-C402C1DDAA46}"/>
          </ac:spMkLst>
        </pc:spChg>
        <pc:spChg chg="mod">
          <ac:chgData name="DaoTaoTin" userId="6d21468e-647c-4f84-8156-117b4a782e40" providerId="ADAL" clId="{E76B6278-B5FF-401C-BDBE-3961CCF470E8}" dt="2023-11-02T07:24:29.145" v="5585"/>
          <ac:spMkLst>
            <pc:docMk/>
            <pc:sldMk cId="3823551243" sldId="369"/>
            <ac:spMk id="10" creationId="{1E4E2F6B-00E8-D5DE-A5B0-AF7CF0062EB4}"/>
          </ac:spMkLst>
        </pc:spChg>
        <pc:spChg chg="mod">
          <ac:chgData name="DaoTaoTin" userId="6d21468e-647c-4f84-8156-117b4a782e40" providerId="ADAL" clId="{E76B6278-B5FF-401C-BDBE-3961CCF470E8}" dt="2023-11-02T07:24:29.145" v="5585"/>
          <ac:spMkLst>
            <pc:docMk/>
            <pc:sldMk cId="3823551243" sldId="369"/>
            <ac:spMk id="11" creationId="{3251F5F4-8370-8B0D-1641-8FF8A707CF93}"/>
          </ac:spMkLst>
        </pc:spChg>
        <pc:spChg chg="mod">
          <ac:chgData name="DaoTaoTin" userId="6d21468e-647c-4f84-8156-117b4a782e40" providerId="ADAL" clId="{E76B6278-B5FF-401C-BDBE-3961CCF470E8}" dt="2023-11-02T07:24:29.145" v="5585"/>
          <ac:spMkLst>
            <pc:docMk/>
            <pc:sldMk cId="3823551243" sldId="369"/>
            <ac:spMk id="12" creationId="{EE7EC812-489A-F726-E730-0417C0512CD8}"/>
          </ac:spMkLst>
        </pc:spChg>
        <pc:spChg chg="mod">
          <ac:chgData name="DaoTaoTin" userId="6d21468e-647c-4f84-8156-117b4a782e40" providerId="ADAL" clId="{E76B6278-B5FF-401C-BDBE-3961CCF470E8}" dt="2023-11-02T07:24:29.145" v="5585"/>
          <ac:spMkLst>
            <pc:docMk/>
            <pc:sldMk cId="3823551243" sldId="369"/>
            <ac:spMk id="13" creationId="{3F1B5170-0138-7BBB-BDB0-A3DEFA14CA7C}"/>
          </ac:spMkLst>
        </pc:spChg>
        <pc:spChg chg="mod">
          <ac:chgData name="DaoTaoTin" userId="6d21468e-647c-4f84-8156-117b4a782e40" providerId="ADAL" clId="{E76B6278-B5FF-401C-BDBE-3961CCF470E8}" dt="2023-11-02T07:24:29.145" v="5585"/>
          <ac:spMkLst>
            <pc:docMk/>
            <pc:sldMk cId="3823551243" sldId="369"/>
            <ac:spMk id="14" creationId="{677A1562-06CA-084A-A2D4-014EAE9EB297}"/>
          </ac:spMkLst>
        </pc:spChg>
        <pc:spChg chg="mod">
          <ac:chgData name="DaoTaoTin" userId="6d21468e-647c-4f84-8156-117b4a782e40" providerId="ADAL" clId="{E76B6278-B5FF-401C-BDBE-3961CCF470E8}" dt="2023-11-02T07:24:29.145" v="5585"/>
          <ac:spMkLst>
            <pc:docMk/>
            <pc:sldMk cId="3823551243" sldId="369"/>
            <ac:spMk id="15" creationId="{C38EDA21-77C8-A66D-4044-E0A35CA48EE8}"/>
          </ac:spMkLst>
        </pc:spChg>
        <pc:spChg chg="mod">
          <ac:chgData name="DaoTaoTin" userId="6d21468e-647c-4f84-8156-117b4a782e40" providerId="ADAL" clId="{E76B6278-B5FF-401C-BDBE-3961CCF470E8}" dt="2023-11-02T07:24:29.145" v="5585"/>
          <ac:spMkLst>
            <pc:docMk/>
            <pc:sldMk cId="3823551243" sldId="369"/>
            <ac:spMk id="16" creationId="{9970BD77-D55B-572A-A81A-99A69710516E}"/>
          </ac:spMkLst>
        </pc:spChg>
        <pc:spChg chg="mod">
          <ac:chgData name="DaoTaoTin" userId="6d21468e-647c-4f84-8156-117b4a782e40" providerId="ADAL" clId="{E76B6278-B5FF-401C-BDBE-3961CCF470E8}" dt="2023-11-02T07:24:37.618" v="5589" actId="1076"/>
          <ac:spMkLst>
            <pc:docMk/>
            <pc:sldMk cId="3823551243" sldId="369"/>
            <ac:spMk id="17" creationId="{55CFE2F2-B606-EACD-4A84-4D429097C606}"/>
          </ac:spMkLst>
        </pc:spChg>
        <pc:spChg chg="mod">
          <ac:chgData name="DaoTaoTin" userId="6d21468e-647c-4f84-8156-117b4a782e40" providerId="ADAL" clId="{E76B6278-B5FF-401C-BDBE-3961CCF470E8}" dt="2023-11-02T07:24:29.145" v="5585"/>
          <ac:spMkLst>
            <pc:docMk/>
            <pc:sldMk cId="3823551243" sldId="369"/>
            <ac:spMk id="18" creationId="{AD2B9298-120E-4CD9-75BC-D2ED8F002191}"/>
          </ac:spMkLst>
        </pc:spChg>
        <pc:spChg chg="mod">
          <ac:chgData name="DaoTaoTin" userId="6d21468e-647c-4f84-8156-117b4a782e40" providerId="ADAL" clId="{E76B6278-B5FF-401C-BDBE-3961CCF470E8}" dt="2023-11-02T07:24:29.145" v="5585"/>
          <ac:spMkLst>
            <pc:docMk/>
            <pc:sldMk cId="3823551243" sldId="369"/>
            <ac:spMk id="19" creationId="{65A72036-3250-A42C-AC4A-8623360E44D1}"/>
          </ac:spMkLst>
        </pc:spChg>
        <pc:spChg chg="mod">
          <ac:chgData name="DaoTaoTin" userId="6d21468e-647c-4f84-8156-117b4a782e40" providerId="ADAL" clId="{E76B6278-B5FF-401C-BDBE-3961CCF470E8}" dt="2023-11-02T07:24:29.145" v="5585"/>
          <ac:spMkLst>
            <pc:docMk/>
            <pc:sldMk cId="3823551243" sldId="369"/>
            <ac:spMk id="20" creationId="{F9B3EC2C-32B3-C1D0-CEAE-9C8A03101364}"/>
          </ac:spMkLst>
        </pc:spChg>
        <pc:spChg chg="mod">
          <ac:chgData name="DaoTaoTin" userId="6d21468e-647c-4f84-8156-117b4a782e40" providerId="ADAL" clId="{E76B6278-B5FF-401C-BDBE-3961CCF470E8}" dt="2023-11-02T07:24:29.145" v="5585"/>
          <ac:spMkLst>
            <pc:docMk/>
            <pc:sldMk cId="3823551243" sldId="369"/>
            <ac:spMk id="21" creationId="{0213ADD8-065E-FD0C-861E-7A9F9E732B8A}"/>
          </ac:spMkLst>
        </pc:spChg>
        <pc:spChg chg="mod">
          <ac:chgData name="DaoTaoTin" userId="6d21468e-647c-4f84-8156-117b4a782e40" providerId="ADAL" clId="{E76B6278-B5FF-401C-BDBE-3961CCF470E8}" dt="2023-11-02T07:24:29.145" v="5585"/>
          <ac:spMkLst>
            <pc:docMk/>
            <pc:sldMk cId="3823551243" sldId="369"/>
            <ac:spMk id="22" creationId="{4A63804F-9A23-F0C4-94FF-F3E2FD7BA277}"/>
          </ac:spMkLst>
        </pc:spChg>
        <pc:spChg chg="mod">
          <ac:chgData name="DaoTaoTin" userId="6d21468e-647c-4f84-8156-117b4a782e40" providerId="ADAL" clId="{E76B6278-B5FF-401C-BDBE-3961CCF470E8}" dt="2023-11-02T07:24:29.145" v="5585"/>
          <ac:spMkLst>
            <pc:docMk/>
            <pc:sldMk cId="3823551243" sldId="369"/>
            <ac:spMk id="23" creationId="{587A1EF9-1744-F292-ABF0-37B7428AB099}"/>
          </ac:spMkLst>
        </pc:spChg>
        <pc:spChg chg="mod">
          <ac:chgData name="DaoTaoTin" userId="6d21468e-647c-4f84-8156-117b4a782e40" providerId="ADAL" clId="{E76B6278-B5FF-401C-BDBE-3961CCF470E8}" dt="2023-11-02T07:24:29.145" v="5585"/>
          <ac:spMkLst>
            <pc:docMk/>
            <pc:sldMk cId="3823551243" sldId="369"/>
            <ac:spMk id="24" creationId="{D9CE310C-E751-83FD-E601-2E3472544A34}"/>
          </ac:spMkLst>
        </pc:spChg>
        <pc:spChg chg="mod">
          <ac:chgData name="DaoTaoTin" userId="6d21468e-647c-4f84-8156-117b4a782e40" providerId="ADAL" clId="{E76B6278-B5FF-401C-BDBE-3961CCF470E8}" dt="2023-11-02T07:24:29.145" v="5585"/>
          <ac:spMkLst>
            <pc:docMk/>
            <pc:sldMk cId="3823551243" sldId="369"/>
            <ac:spMk id="25" creationId="{A61F017A-38CC-91A2-99A7-58FF41319BDE}"/>
          </ac:spMkLst>
        </pc:spChg>
        <pc:spChg chg="mod">
          <ac:chgData name="DaoTaoTin" userId="6d21468e-647c-4f84-8156-117b4a782e40" providerId="ADAL" clId="{E76B6278-B5FF-401C-BDBE-3961CCF470E8}" dt="2023-11-02T07:24:29.145" v="5585"/>
          <ac:spMkLst>
            <pc:docMk/>
            <pc:sldMk cId="3823551243" sldId="369"/>
            <ac:spMk id="26" creationId="{76D246D6-0111-A482-AE98-1607335EC74C}"/>
          </ac:spMkLst>
        </pc:spChg>
        <pc:spChg chg="mod">
          <ac:chgData name="DaoTaoTin" userId="6d21468e-647c-4f84-8156-117b4a782e40" providerId="ADAL" clId="{E76B6278-B5FF-401C-BDBE-3961CCF470E8}" dt="2023-11-02T07:24:29.145" v="5585"/>
          <ac:spMkLst>
            <pc:docMk/>
            <pc:sldMk cId="3823551243" sldId="369"/>
            <ac:spMk id="27" creationId="{4E692BD4-5457-AAB1-5D14-247964D68F27}"/>
          </ac:spMkLst>
        </pc:spChg>
        <pc:spChg chg="mod">
          <ac:chgData name="DaoTaoTin" userId="6d21468e-647c-4f84-8156-117b4a782e40" providerId="ADAL" clId="{E76B6278-B5FF-401C-BDBE-3961CCF470E8}" dt="2023-11-02T07:24:29.145" v="5585"/>
          <ac:spMkLst>
            <pc:docMk/>
            <pc:sldMk cId="3823551243" sldId="369"/>
            <ac:spMk id="28" creationId="{24B10BE8-9941-98D8-3DA1-7B25F4C4F749}"/>
          </ac:spMkLst>
        </pc:spChg>
        <pc:spChg chg="add del mod">
          <ac:chgData name="DaoTaoTin" userId="6d21468e-647c-4f84-8156-117b4a782e40" providerId="ADAL" clId="{E76B6278-B5FF-401C-BDBE-3961CCF470E8}" dt="2023-11-02T07:24:46.530" v="5594"/>
          <ac:spMkLst>
            <pc:docMk/>
            <pc:sldMk cId="3823551243" sldId="369"/>
            <ac:spMk id="29" creationId="{32EBB132-75EC-8A36-C563-C9B8FD57242A}"/>
          </ac:spMkLst>
        </pc:spChg>
        <pc:spChg chg="add del mod">
          <ac:chgData name="DaoTaoTin" userId="6d21468e-647c-4f84-8156-117b4a782e40" providerId="ADAL" clId="{E76B6278-B5FF-401C-BDBE-3961CCF470E8}" dt="2023-11-02T07:24:52.474" v="5596"/>
          <ac:spMkLst>
            <pc:docMk/>
            <pc:sldMk cId="3823551243" sldId="369"/>
            <ac:spMk id="30" creationId="{212313CF-5D8D-CE1D-40E6-3DA6275A7380}"/>
          </ac:spMkLst>
        </pc:spChg>
        <pc:spChg chg="mod">
          <ac:chgData name="DaoTaoTin" userId="6d21468e-647c-4f84-8156-117b4a782e40" providerId="ADAL" clId="{E76B6278-B5FF-401C-BDBE-3961CCF470E8}" dt="2023-11-02T07:24:55.680" v="5597"/>
          <ac:spMkLst>
            <pc:docMk/>
            <pc:sldMk cId="3823551243" sldId="369"/>
            <ac:spMk id="33" creationId="{9E16A1E9-F4D4-EFCA-BF74-731082B0AF8B}"/>
          </ac:spMkLst>
        </pc:spChg>
        <pc:spChg chg="mod">
          <ac:chgData name="DaoTaoTin" userId="6d21468e-647c-4f84-8156-117b4a782e40" providerId="ADAL" clId="{E76B6278-B5FF-401C-BDBE-3961CCF470E8}" dt="2023-11-02T07:24:55.680" v="5597"/>
          <ac:spMkLst>
            <pc:docMk/>
            <pc:sldMk cId="3823551243" sldId="369"/>
            <ac:spMk id="34" creationId="{7FB15457-981F-10F3-BC80-1158ABCFA544}"/>
          </ac:spMkLst>
        </pc:spChg>
        <pc:spChg chg="mod">
          <ac:chgData name="DaoTaoTin" userId="6d21468e-647c-4f84-8156-117b4a782e40" providerId="ADAL" clId="{E76B6278-B5FF-401C-BDBE-3961CCF470E8}" dt="2023-11-02T07:24:55.680" v="5597"/>
          <ac:spMkLst>
            <pc:docMk/>
            <pc:sldMk cId="3823551243" sldId="369"/>
            <ac:spMk id="35" creationId="{C5F12E76-32E9-1102-5A96-C728C5409E24}"/>
          </ac:spMkLst>
        </pc:spChg>
        <pc:spChg chg="mod">
          <ac:chgData name="DaoTaoTin" userId="6d21468e-647c-4f84-8156-117b4a782e40" providerId="ADAL" clId="{E76B6278-B5FF-401C-BDBE-3961CCF470E8}" dt="2023-11-02T07:24:55.680" v="5597"/>
          <ac:spMkLst>
            <pc:docMk/>
            <pc:sldMk cId="3823551243" sldId="369"/>
            <ac:spMk id="36" creationId="{64EBC8F5-6E84-A277-34C8-B2E3BF3477A9}"/>
          </ac:spMkLst>
        </pc:spChg>
        <pc:spChg chg="mod">
          <ac:chgData name="DaoTaoTin" userId="6d21468e-647c-4f84-8156-117b4a782e40" providerId="ADAL" clId="{E76B6278-B5FF-401C-BDBE-3961CCF470E8}" dt="2023-11-02T07:24:55.680" v="5597"/>
          <ac:spMkLst>
            <pc:docMk/>
            <pc:sldMk cId="3823551243" sldId="369"/>
            <ac:spMk id="37" creationId="{AFAF5EE7-3AB6-F1ED-5F59-5C64C44509A2}"/>
          </ac:spMkLst>
        </pc:spChg>
        <pc:spChg chg="mod">
          <ac:chgData name="DaoTaoTin" userId="6d21468e-647c-4f84-8156-117b4a782e40" providerId="ADAL" clId="{E76B6278-B5FF-401C-BDBE-3961CCF470E8}" dt="2023-11-02T07:24:55.680" v="5597"/>
          <ac:spMkLst>
            <pc:docMk/>
            <pc:sldMk cId="3823551243" sldId="369"/>
            <ac:spMk id="38" creationId="{4198D2F9-9EF2-D31B-61C0-9CA184B8AC40}"/>
          </ac:spMkLst>
        </pc:spChg>
        <pc:spChg chg="mod">
          <ac:chgData name="DaoTaoTin" userId="6d21468e-647c-4f84-8156-117b4a782e40" providerId="ADAL" clId="{E76B6278-B5FF-401C-BDBE-3961CCF470E8}" dt="2023-11-02T07:24:55.680" v="5597"/>
          <ac:spMkLst>
            <pc:docMk/>
            <pc:sldMk cId="3823551243" sldId="369"/>
            <ac:spMk id="39" creationId="{EAC724B8-EE9B-ED6E-0A12-1630264A9B02}"/>
          </ac:spMkLst>
        </pc:spChg>
        <pc:spChg chg="mod">
          <ac:chgData name="DaoTaoTin" userId="6d21468e-647c-4f84-8156-117b4a782e40" providerId="ADAL" clId="{E76B6278-B5FF-401C-BDBE-3961CCF470E8}" dt="2023-11-02T07:24:55.680" v="5597"/>
          <ac:spMkLst>
            <pc:docMk/>
            <pc:sldMk cId="3823551243" sldId="369"/>
            <ac:spMk id="40" creationId="{7E3CE78B-5675-72FC-0884-F9FAF0F83C75}"/>
          </ac:spMkLst>
        </pc:spChg>
        <pc:spChg chg="mod">
          <ac:chgData name="DaoTaoTin" userId="6d21468e-647c-4f84-8156-117b4a782e40" providerId="ADAL" clId="{E76B6278-B5FF-401C-BDBE-3961CCF470E8}" dt="2023-11-02T07:24:55.680" v="5597"/>
          <ac:spMkLst>
            <pc:docMk/>
            <pc:sldMk cId="3823551243" sldId="369"/>
            <ac:spMk id="41" creationId="{8EE489BD-9CBE-F825-F349-54C45FC3EE12}"/>
          </ac:spMkLst>
        </pc:spChg>
        <pc:spChg chg="mod">
          <ac:chgData name="DaoTaoTin" userId="6d21468e-647c-4f84-8156-117b4a782e40" providerId="ADAL" clId="{E76B6278-B5FF-401C-BDBE-3961CCF470E8}" dt="2023-11-02T07:24:55.680" v="5597"/>
          <ac:spMkLst>
            <pc:docMk/>
            <pc:sldMk cId="3823551243" sldId="369"/>
            <ac:spMk id="42" creationId="{61BE7B57-3ED3-B69D-1C6C-734DECC95F01}"/>
          </ac:spMkLst>
        </pc:spChg>
        <pc:spChg chg="mod">
          <ac:chgData name="DaoTaoTin" userId="6d21468e-647c-4f84-8156-117b4a782e40" providerId="ADAL" clId="{E76B6278-B5FF-401C-BDBE-3961CCF470E8}" dt="2023-11-02T07:24:55.680" v="5597"/>
          <ac:spMkLst>
            <pc:docMk/>
            <pc:sldMk cId="3823551243" sldId="369"/>
            <ac:spMk id="43" creationId="{D5112CA8-C684-026F-BA86-26180EAE0DF6}"/>
          </ac:spMkLst>
        </pc:spChg>
        <pc:spChg chg="mod">
          <ac:chgData name="DaoTaoTin" userId="6d21468e-647c-4f84-8156-117b4a782e40" providerId="ADAL" clId="{E76B6278-B5FF-401C-BDBE-3961CCF470E8}" dt="2023-11-02T07:24:55.680" v="5597"/>
          <ac:spMkLst>
            <pc:docMk/>
            <pc:sldMk cId="3823551243" sldId="369"/>
            <ac:spMk id="44" creationId="{4992D6B8-B4D6-9D19-2E8D-B34E7B1B7568}"/>
          </ac:spMkLst>
        </pc:spChg>
        <pc:spChg chg="mod">
          <ac:chgData name="DaoTaoTin" userId="6d21468e-647c-4f84-8156-117b4a782e40" providerId="ADAL" clId="{E76B6278-B5FF-401C-BDBE-3961CCF470E8}" dt="2023-11-02T07:24:55.680" v="5597"/>
          <ac:spMkLst>
            <pc:docMk/>
            <pc:sldMk cId="3823551243" sldId="369"/>
            <ac:spMk id="45" creationId="{E3E0AF46-DDA1-0AFF-B546-A879A77A74C7}"/>
          </ac:spMkLst>
        </pc:spChg>
        <pc:spChg chg="mod">
          <ac:chgData name="DaoTaoTin" userId="6d21468e-647c-4f84-8156-117b4a782e40" providerId="ADAL" clId="{E76B6278-B5FF-401C-BDBE-3961CCF470E8}" dt="2023-11-02T07:24:55.680" v="5597"/>
          <ac:spMkLst>
            <pc:docMk/>
            <pc:sldMk cId="3823551243" sldId="369"/>
            <ac:spMk id="46" creationId="{3CF6E529-9C9B-8D42-266D-050AD7C87210}"/>
          </ac:spMkLst>
        </pc:spChg>
        <pc:spChg chg="mod">
          <ac:chgData name="DaoTaoTin" userId="6d21468e-647c-4f84-8156-117b4a782e40" providerId="ADAL" clId="{E76B6278-B5FF-401C-BDBE-3961CCF470E8}" dt="2023-11-02T07:24:55.680" v="5597"/>
          <ac:spMkLst>
            <pc:docMk/>
            <pc:sldMk cId="3823551243" sldId="369"/>
            <ac:spMk id="47" creationId="{E70FE010-8522-8862-F25C-BFE157397AEF}"/>
          </ac:spMkLst>
        </pc:spChg>
        <pc:spChg chg="mod">
          <ac:chgData name="DaoTaoTin" userId="6d21468e-647c-4f84-8156-117b4a782e40" providerId="ADAL" clId="{E76B6278-B5FF-401C-BDBE-3961CCF470E8}" dt="2023-11-02T07:24:55.680" v="5597"/>
          <ac:spMkLst>
            <pc:docMk/>
            <pc:sldMk cId="3823551243" sldId="369"/>
            <ac:spMk id="48" creationId="{9638FC40-D23E-7DFE-A76E-1FB200B80BD7}"/>
          </ac:spMkLst>
        </pc:spChg>
        <pc:spChg chg="mod">
          <ac:chgData name="DaoTaoTin" userId="6d21468e-647c-4f84-8156-117b4a782e40" providerId="ADAL" clId="{E76B6278-B5FF-401C-BDBE-3961CCF470E8}" dt="2023-11-02T07:24:55.680" v="5597"/>
          <ac:spMkLst>
            <pc:docMk/>
            <pc:sldMk cId="3823551243" sldId="369"/>
            <ac:spMk id="49" creationId="{32DEC685-2B44-4377-596A-9B1F265E306E}"/>
          </ac:spMkLst>
        </pc:spChg>
        <pc:spChg chg="mod">
          <ac:chgData name="DaoTaoTin" userId="6d21468e-647c-4f84-8156-117b4a782e40" providerId="ADAL" clId="{E76B6278-B5FF-401C-BDBE-3961CCF470E8}" dt="2023-11-02T07:24:55.680" v="5597"/>
          <ac:spMkLst>
            <pc:docMk/>
            <pc:sldMk cId="3823551243" sldId="369"/>
            <ac:spMk id="50" creationId="{F34787C2-31E2-C6E7-A0D5-2694DCE6AD3A}"/>
          </ac:spMkLst>
        </pc:spChg>
        <pc:spChg chg="del mod">
          <ac:chgData name="DaoTaoTin" userId="6d21468e-647c-4f84-8156-117b4a782e40" providerId="ADAL" clId="{E76B6278-B5FF-401C-BDBE-3961CCF470E8}" dt="2023-11-02T07:19:27.230" v="4952" actId="478"/>
          <ac:spMkLst>
            <pc:docMk/>
            <pc:sldMk cId="3823551243" sldId="369"/>
            <ac:spMk id="83" creationId="{00000000-0000-0000-0000-000000000000}"/>
          </ac:spMkLst>
        </pc:spChg>
        <pc:spChg chg="del mod">
          <ac:chgData name="DaoTaoTin" userId="6d21468e-647c-4f84-8156-117b4a782e40" providerId="ADAL" clId="{E76B6278-B5FF-401C-BDBE-3961CCF470E8}" dt="2023-11-02T07:19:27.230" v="4952" actId="478"/>
          <ac:spMkLst>
            <pc:docMk/>
            <pc:sldMk cId="3823551243" sldId="369"/>
            <ac:spMk id="85" creationId="{00000000-0000-0000-0000-000000000000}"/>
          </ac:spMkLst>
        </pc:spChg>
        <pc:spChg chg="mod">
          <ac:chgData name="DaoTaoTin" userId="6d21468e-647c-4f84-8156-117b4a782e40" providerId="ADAL" clId="{E76B6278-B5FF-401C-BDBE-3961CCF470E8}" dt="2023-11-02T07:17:29.389" v="4945" actId="207"/>
          <ac:spMkLst>
            <pc:docMk/>
            <pc:sldMk cId="3823551243" sldId="369"/>
            <ac:spMk id="89" creationId="{00000000-0000-0000-0000-000000000000}"/>
          </ac:spMkLst>
        </pc:spChg>
        <pc:spChg chg="mod">
          <ac:chgData name="DaoTaoTin" userId="6d21468e-647c-4f84-8156-117b4a782e40" providerId="ADAL" clId="{E76B6278-B5FF-401C-BDBE-3961CCF470E8}" dt="2023-11-02T07:17:29.389" v="4945" actId="207"/>
          <ac:spMkLst>
            <pc:docMk/>
            <pc:sldMk cId="3823551243" sldId="369"/>
            <ac:spMk id="90" creationId="{00000000-0000-0000-0000-000000000000}"/>
          </ac:spMkLst>
        </pc:spChg>
        <pc:spChg chg="mod">
          <ac:chgData name="DaoTaoTin" userId="6d21468e-647c-4f84-8156-117b4a782e40" providerId="ADAL" clId="{E76B6278-B5FF-401C-BDBE-3961CCF470E8}" dt="2023-11-02T07:25:17.145" v="5618" actId="1036"/>
          <ac:spMkLst>
            <pc:docMk/>
            <pc:sldMk cId="3823551243" sldId="369"/>
            <ac:spMk id="91" creationId="{00000000-0000-0000-0000-000000000000}"/>
          </ac:spMkLst>
        </pc:spChg>
        <pc:spChg chg="mod">
          <ac:chgData name="DaoTaoTin" userId="6d21468e-647c-4f84-8156-117b4a782e40" providerId="ADAL" clId="{E76B6278-B5FF-401C-BDBE-3961CCF470E8}" dt="2023-11-02T07:17:34.117" v="4947" actId="113"/>
          <ac:spMkLst>
            <pc:docMk/>
            <pc:sldMk cId="3823551243" sldId="369"/>
            <ac:spMk id="92" creationId="{00000000-0000-0000-0000-000000000000}"/>
          </ac:spMkLst>
        </pc:spChg>
        <pc:spChg chg="mod">
          <ac:chgData name="DaoTaoTin" userId="6d21468e-647c-4f84-8156-117b4a782e40" providerId="ADAL" clId="{E76B6278-B5FF-401C-BDBE-3961CCF470E8}" dt="2023-11-02T07:25:12.225" v="5610" actId="1036"/>
          <ac:spMkLst>
            <pc:docMk/>
            <pc:sldMk cId="3823551243" sldId="369"/>
            <ac:spMk id="93" creationId="{00000000-0000-0000-0000-000000000000}"/>
          </ac:spMkLst>
        </pc:spChg>
        <pc:spChg chg="del mod">
          <ac:chgData name="DaoTaoTin" userId="6d21468e-647c-4f84-8156-117b4a782e40" providerId="ADAL" clId="{E76B6278-B5FF-401C-BDBE-3961CCF470E8}" dt="2023-11-02T07:25:00.289" v="5599" actId="478"/>
          <ac:spMkLst>
            <pc:docMk/>
            <pc:sldMk cId="3823551243" sldId="369"/>
            <ac:spMk id="94" creationId="{00000000-0000-0000-0000-000000000000}"/>
          </ac:spMkLst>
        </pc:spChg>
        <pc:spChg chg="mod">
          <ac:chgData name="DaoTaoTin" userId="6d21468e-647c-4f84-8156-117b4a782e40" providerId="ADAL" clId="{E76B6278-B5FF-401C-BDBE-3961CCF470E8}" dt="2023-11-02T07:24:55.680" v="5597"/>
          <ac:spMkLst>
            <pc:docMk/>
            <pc:sldMk cId="3823551243" sldId="369"/>
            <ac:spMk id="95" creationId="{608A0D08-4C48-25B6-7B04-73F1D1598EDC}"/>
          </ac:spMkLst>
        </pc:spChg>
        <pc:spChg chg="mod">
          <ac:chgData name="DaoTaoTin" userId="6d21468e-647c-4f84-8156-117b4a782e40" providerId="ADAL" clId="{E76B6278-B5FF-401C-BDBE-3961CCF470E8}" dt="2023-11-02T07:24:55.680" v="5597"/>
          <ac:spMkLst>
            <pc:docMk/>
            <pc:sldMk cId="3823551243" sldId="369"/>
            <ac:spMk id="96" creationId="{F9F00D7A-AC4D-8861-3210-C3CF2D2F252D}"/>
          </ac:spMkLst>
        </pc:spChg>
        <pc:spChg chg="mod">
          <ac:chgData name="DaoTaoTin" userId="6d21468e-647c-4f84-8156-117b4a782e40" providerId="ADAL" clId="{E76B6278-B5FF-401C-BDBE-3961CCF470E8}" dt="2023-11-02T07:24:55.680" v="5597"/>
          <ac:spMkLst>
            <pc:docMk/>
            <pc:sldMk cId="3823551243" sldId="369"/>
            <ac:spMk id="97" creationId="{AE894E5D-F966-8D76-D604-9B2B64AF0DA5}"/>
          </ac:spMkLst>
        </pc:spChg>
        <pc:grpChg chg="add del mod">
          <ac:chgData name="DaoTaoTin" userId="6d21468e-647c-4f84-8156-117b4a782e40" providerId="ADAL" clId="{E76B6278-B5FF-401C-BDBE-3961CCF470E8}" dt="2023-11-02T07:24:42.499" v="5592"/>
          <ac:grpSpMkLst>
            <pc:docMk/>
            <pc:sldMk cId="3823551243" sldId="369"/>
            <ac:grpSpMk id="6" creationId="{6B182355-1787-D80F-582D-64421EE0234C}"/>
          </ac:grpSpMkLst>
        </pc:grpChg>
        <pc:grpChg chg="mod">
          <ac:chgData name="DaoTaoTin" userId="6d21468e-647c-4f84-8156-117b4a782e40" providerId="ADAL" clId="{E76B6278-B5FF-401C-BDBE-3961CCF470E8}" dt="2023-11-02T07:24:29.145" v="5585"/>
          <ac:grpSpMkLst>
            <pc:docMk/>
            <pc:sldMk cId="3823551243" sldId="369"/>
            <ac:grpSpMk id="7" creationId="{885EA132-E9BA-F320-CA00-360C82531C62}"/>
          </ac:grpSpMkLst>
        </pc:grpChg>
        <pc:grpChg chg="add mod">
          <ac:chgData name="DaoTaoTin" userId="6d21468e-647c-4f84-8156-117b4a782e40" providerId="ADAL" clId="{E76B6278-B5FF-401C-BDBE-3961CCF470E8}" dt="2023-11-02T07:25:12.225" v="5610" actId="1036"/>
          <ac:grpSpMkLst>
            <pc:docMk/>
            <pc:sldMk cId="3823551243" sldId="369"/>
            <ac:grpSpMk id="31" creationId="{2D050D11-26C4-BEB9-80C5-405AE52673FD}"/>
          </ac:grpSpMkLst>
        </pc:grpChg>
        <pc:grpChg chg="mod">
          <ac:chgData name="DaoTaoTin" userId="6d21468e-647c-4f84-8156-117b4a782e40" providerId="ADAL" clId="{E76B6278-B5FF-401C-BDBE-3961CCF470E8}" dt="2023-11-02T07:24:55.680" v="5597"/>
          <ac:grpSpMkLst>
            <pc:docMk/>
            <pc:sldMk cId="3823551243" sldId="369"/>
            <ac:grpSpMk id="32" creationId="{EBFE8AA5-25F5-16D9-D9B6-73FC49791848}"/>
          </ac:grpSpMkLst>
        </pc:grpChg>
        <pc:grpChg chg="del mod">
          <ac:chgData name="DaoTaoTin" userId="6d21468e-647c-4f84-8156-117b4a782e40" providerId="ADAL" clId="{E76B6278-B5FF-401C-BDBE-3961CCF470E8}" dt="2023-11-02T07:19:20.356" v="4950" actId="478"/>
          <ac:grpSpMkLst>
            <pc:docMk/>
            <pc:sldMk cId="3823551243" sldId="369"/>
            <ac:grpSpMk id="51" creationId="{00000000-0000-0000-0000-000000000000}"/>
          </ac:grpSpMkLst>
        </pc:grpChg>
        <pc:grpChg chg="mod">
          <ac:chgData name="DaoTaoTin" userId="6d21468e-647c-4f84-8156-117b4a782e40" providerId="ADAL" clId="{E76B6278-B5FF-401C-BDBE-3961CCF470E8}" dt="2023-11-02T07:17:29.389" v="4945" actId="207"/>
          <ac:grpSpMkLst>
            <pc:docMk/>
            <pc:sldMk cId="3823551243" sldId="369"/>
            <ac:grpSpMk id="77" creationId="{00000000-0000-0000-0000-000000000000}"/>
          </ac:grpSpMkLst>
        </pc:grpChg>
        <pc:grpChg chg="mod">
          <ac:chgData name="DaoTaoTin" userId="6d21468e-647c-4f84-8156-117b4a782e40" providerId="ADAL" clId="{E76B6278-B5FF-401C-BDBE-3961CCF470E8}" dt="2023-11-02T07:17:29.389" v="4945" actId="207"/>
          <ac:grpSpMkLst>
            <pc:docMk/>
            <pc:sldMk cId="3823551243" sldId="369"/>
            <ac:grpSpMk id="80" creationId="{00000000-0000-0000-0000-000000000000}"/>
          </ac:grpSpMkLst>
        </pc:grpChg>
        <pc:grpChg chg="del mod">
          <ac:chgData name="DaoTaoTin" userId="6d21468e-647c-4f84-8156-117b4a782e40" providerId="ADAL" clId="{E76B6278-B5FF-401C-BDBE-3961CCF470E8}" dt="2023-11-02T07:19:27.230" v="4952" actId="478"/>
          <ac:grpSpMkLst>
            <pc:docMk/>
            <pc:sldMk cId="3823551243" sldId="369"/>
            <ac:grpSpMk id="86" creationId="{00000000-0000-0000-0000-000000000000}"/>
          </ac:grpSpMkLst>
        </pc:grpChg>
        <pc:cxnChg chg="mod">
          <ac:chgData name="DaoTaoTin" userId="6d21468e-647c-4f84-8156-117b4a782e40" providerId="ADAL" clId="{E76B6278-B5FF-401C-BDBE-3961CCF470E8}" dt="2023-11-02T07:17:29.389" v="4945" actId="207"/>
          <ac:cxnSpMkLst>
            <pc:docMk/>
            <pc:sldMk cId="3823551243" sldId="369"/>
            <ac:cxnSpMk id="74" creationId="{00000000-0000-0000-0000-000000000000}"/>
          </ac:cxnSpMkLst>
        </pc:cxnChg>
        <pc:cxnChg chg="mod">
          <ac:chgData name="DaoTaoTin" userId="6d21468e-647c-4f84-8156-117b4a782e40" providerId="ADAL" clId="{E76B6278-B5FF-401C-BDBE-3961CCF470E8}" dt="2023-11-02T07:17:29.389" v="4945" actId="207"/>
          <ac:cxnSpMkLst>
            <pc:docMk/>
            <pc:sldMk cId="3823551243" sldId="369"/>
            <ac:cxnSpMk id="75" creationId="{00000000-0000-0000-0000-000000000000}"/>
          </ac:cxnSpMkLst>
        </pc:cxnChg>
        <pc:cxnChg chg="mod">
          <ac:chgData name="DaoTaoTin" userId="6d21468e-647c-4f84-8156-117b4a782e40" providerId="ADAL" clId="{E76B6278-B5FF-401C-BDBE-3961CCF470E8}" dt="2023-11-02T07:17:29.389" v="4945" actId="207"/>
          <ac:cxnSpMkLst>
            <pc:docMk/>
            <pc:sldMk cId="3823551243" sldId="369"/>
            <ac:cxnSpMk id="76" creationId="{00000000-0000-0000-0000-000000000000}"/>
          </ac:cxnSpMkLst>
        </pc:cxnChg>
        <pc:cxnChg chg="mod">
          <ac:chgData name="DaoTaoTin" userId="6d21468e-647c-4f84-8156-117b4a782e40" providerId="ADAL" clId="{E76B6278-B5FF-401C-BDBE-3961CCF470E8}" dt="2023-11-02T07:17:29.389" v="4945" actId="207"/>
          <ac:cxnSpMkLst>
            <pc:docMk/>
            <pc:sldMk cId="3823551243" sldId="369"/>
            <ac:cxnSpMk id="84" creationId="{00000000-0000-0000-0000-000000000000}"/>
          </ac:cxnSpMkLst>
        </pc:cxnChg>
      </pc:sldChg>
      <pc:sldChg chg="addSp delSp modSp mod addAnim delAnim modAnim">
        <pc:chgData name="DaoTaoTin" userId="6d21468e-647c-4f84-8156-117b4a782e40" providerId="ADAL" clId="{E76B6278-B5FF-401C-BDBE-3961CCF470E8}" dt="2023-11-02T09:37:21.689" v="12155" actId="20577"/>
        <pc:sldMkLst>
          <pc:docMk/>
          <pc:sldMk cId="395730105" sldId="399"/>
        </pc:sldMkLst>
        <pc:spChg chg="add mod">
          <ac:chgData name="DaoTaoTin" userId="6d21468e-647c-4f84-8156-117b4a782e40" providerId="ADAL" clId="{E76B6278-B5FF-401C-BDBE-3961CCF470E8}" dt="2023-11-02T09:20:39.379" v="10378" actId="408"/>
          <ac:spMkLst>
            <pc:docMk/>
            <pc:sldMk cId="395730105" sldId="399"/>
            <ac:spMk id="2" creationId="{20E2E8A7-F944-E41E-DEBF-C0066D1C7F5C}"/>
          </ac:spMkLst>
        </pc:spChg>
        <pc:spChg chg="add mod">
          <ac:chgData name="DaoTaoTin" userId="6d21468e-647c-4f84-8156-117b4a782e40" providerId="ADAL" clId="{E76B6278-B5FF-401C-BDBE-3961CCF470E8}" dt="2023-11-02T09:20:01.818" v="10330" actId="207"/>
          <ac:spMkLst>
            <pc:docMk/>
            <pc:sldMk cId="395730105" sldId="399"/>
            <ac:spMk id="3" creationId="{3B8C9526-2BFF-226F-8850-A6CD8A3F35DB}"/>
          </ac:spMkLst>
        </pc:spChg>
        <pc:spChg chg="add mod">
          <ac:chgData name="DaoTaoTin" userId="6d21468e-647c-4f84-8156-117b4a782e40" providerId="ADAL" clId="{E76B6278-B5FF-401C-BDBE-3961CCF470E8}" dt="2023-11-02T09:20:01.818" v="10330" actId="207"/>
          <ac:spMkLst>
            <pc:docMk/>
            <pc:sldMk cId="395730105" sldId="399"/>
            <ac:spMk id="4" creationId="{D38DD1F7-A5F9-94B1-C4CE-0F9FF8B7FD4D}"/>
          </ac:spMkLst>
        </pc:spChg>
        <pc:spChg chg="add mod">
          <ac:chgData name="DaoTaoTin" userId="6d21468e-647c-4f84-8156-117b4a782e40" providerId="ADAL" clId="{E76B6278-B5FF-401C-BDBE-3961CCF470E8}" dt="2023-11-02T09:24:01.465" v="10493" actId="554"/>
          <ac:spMkLst>
            <pc:docMk/>
            <pc:sldMk cId="395730105" sldId="399"/>
            <ac:spMk id="5" creationId="{37A94D3C-D42D-F87C-1318-D3903017F397}"/>
          </ac:spMkLst>
        </pc:spChg>
        <pc:spChg chg="add del mod">
          <ac:chgData name="DaoTaoTin" userId="6d21468e-647c-4f84-8156-117b4a782e40" providerId="ADAL" clId="{E76B6278-B5FF-401C-BDBE-3961CCF470E8}" dt="2023-11-02T09:23:30.068" v="10458" actId="478"/>
          <ac:spMkLst>
            <pc:docMk/>
            <pc:sldMk cId="395730105" sldId="399"/>
            <ac:spMk id="6" creationId="{7CFA912A-7413-E17C-0D64-0DBAA1A8655F}"/>
          </ac:spMkLst>
        </pc:spChg>
        <pc:spChg chg="add mod">
          <ac:chgData name="DaoTaoTin" userId="6d21468e-647c-4f84-8156-117b4a782e40" providerId="ADAL" clId="{E76B6278-B5FF-401C-BDBE-3961CCF470E8}" dt="2023-11-02T09:37:21.689" v="12155" actId="20577"/>
          <ac:spMkLst>
            <pc:docMk/>
            <pc:sldMk cId="395730105" sldId="399"/>
            <ac:spMk id="7" creationId="{E84CCA9E-6B61-359C-2A6B-D5CEAA26D9D0}"/>
          </ac:spMkLst>
        </pc:spChg>
        <pc:spChg chg="add mod">
          <ac:chgData name="DaoTaoTin" userId="6d21468e-647c-4f84-8156-117b4a782e40" providerId="ADAL" clId="{E76B6278-B5FF-401C-BDBE-3961CCF470E8}" dt="2023-11-02T09:32:03.900" v="11463" actId="20577"/>
          <ac:spMkLst>
            <pc:docMk/>
            <pc:sldMk cId="395730105" sldId="399"/>
            <ac:spMk id="8" creationId="{9F3ABD05-1D72-F2D7-73FE-AB001484306E}"/>
          </ac:spMkLst>
        </pc:spChg>
        <pc:spChg chg="add mod">
          <ac:chgData name="DaoTaoTin" userId="6d21468e-647c-4f84-8156-117b4a782e40" providerId="ADAL" clId="{E76B6278-B5FF-401C-BDBE-3961CCF470E8}" dt="2023-11-02T09:33:53.718" v="11787" actId="20577"/>
          <ac:spMkLst>
            <pc:docMk/>
            <pc:sldMk cId="395730105" sldId="399"/>
            <ac:spMk id="9" creationId="{1F567538-A38D-10CB-19DA-B17D704124EA}"/>
          </ac:spMkLst>
        </pc:spChg>
        <pc:spChg chg="add mod">
          <ac:chgData name="DaoTaoTin" userId="6d21468e-647c-4f84-8156-117b4a782e40" providerId="ADAL" clId="{E76B6278-B5FF-401C-BDBE-3961CCF470E8}" dt="2023-11-02T09:35:15.518" v="12090" actId="5793"/>
          <ac:spMkLst>
            <pc:docMk/>
            <pc:sldMk cId="395730105" sldId="399"/>
            <ac:spMk id="10" creationId="{910DF8D8-7249-8DDD-3819-7752548FF675}"/>
          </ac:spMkLst>
        </pc:spChg>
        <pc:spChg chg="del">
          <ac:chgData name="DaoTaoTin" userId="6d21468e-647c-4f84-8156-117b4a782e40" providerId="ADAL" clId="{E76B6278-B5FF-401C-BDBE-3961CCF470E8}" dt="2023-11-02T09:35:30.218" v="12092" actId="478"/>
          <ac:spMkLst>
            <pc:docMk/>
            <pc:sldMk cId="395730105" sldId="399"/>
            <ac:spMk id="54" creationId="{00000000-0000-0000-0000-000000000000}"/>
          </ac:spMkLst>
        </pc:spChg>
        <pc:spChg chg="del">
          <ac:chgData name="DaoTaoTin" userId="6d21468e-647c-4f84-8156-117b4a782e40" providerId="ADAL" clId="{E76B6278-B5FF-401C-BDBE-3961CCF470E8}" dt="2023-11-02T09:19:14.197" v="10325" actId="478"/>
          <ac:spMkLst>
            <pc:docMk/>
            <pc:sldMk cId="395730105" sldId="399"/>
            <ac:spMk id="58" creationId="{00000000-0000-0000-0000-000000000000}"/>
          </ac:spMkLst>
        </pc:spChg>
        <pc:spChg chg="mod">
          <ac:chgData name="DaoTaoTin" userId="6d21468e-647c-4f84-8156-117b4a782e40" providerId="ADAL" clId="{E76B6278-B5FF-401C-BDBE-3961CCF470E8}" dt="2023-11-02T09:20:39.379" v="10378" actId="408"/>
          <ac:spMkLst>
            <pc:docMk/>
            <pc:sldMk cId="395730105" sldId="399"/>
            <ac:spMk id="62" creationId="{00000000-0000-0000-0000-000000000000}"/>
          </ac:spMkLst>
        </pc:spChg>
        <pc:spChg chg="del">
          <ac:chgData name="DaoTaoTin" userId="6d21468e-647c-4f84-8156-117b4a782e40" providerId="ADAL" clId="{E76B6278-B5FF-401C-BDBE-3961CCF470E8}" dt="2023-11-02T09:19:07.117" v="10318" actId="478"/>
          <ac:spMkLst>
            <pc:docMk/>
            <pc:sldMk cId="395730105" sldId="399"/>
            <ac:spMk id="69" creationId="{00000000-0000-0000-0000-000000000000}"/>
          </ac:spMkLst>
        </pc:spChg>
        <pc:spChg chg="del">
          <ac:chgData name="DaoTaoTin" userId="6d21468e-647c-4f84-8156-117b4a782e40" providerId="ADAL" clId="{E76B6278-B5FF-401C-BDBE-3961CCF470E8}" dt="2023-11-02T09:19:07.730" v="10319" actId="478"/>
          <ac:spMkLst>
            <pc:docMk/>
            <pc:sldMk cId="395730105" sldId="399"/>
            <ac:spMk id="76" creationId="{00000000-0000-0000-0000-000000000000}"/>
          </ac:spMkLst>
        </pc:spChg>
        <pc:spChg chg="del">
          <ac:chgData name="DaoTaoTin" userId="6d21468e-647c-4f84-8156-117b4a782e40" providerId="ADAL" clId="{E76B6278-B5FF-401C-BDBE-3961CCF470E8}" dt="2023-11-02T09:19:11.707" v="10322" actId="478"/>
          <ac:spMkLst>
            <pc:docMk/>
            <pc:sldMk cId="395730105" sldId="399"/>
            <ac:spMk id="77" creationId="{00000000-0000-0000-0000-000000000000}"/>
          </ac:spMkLst>
        </pc:spChg>
        <pc:spChg chg="del">
          <ac:chgData name="DaoTaoTin" userId="6d21468e-647c-4f84-8156-117b4a782e40" providerId="ADAL" clId="{E76B6278-B5FF-401C-BDBE-3961CCF470E8}" dt="2023-11-02T09:19:08.389" v="10320" actId="478"/>
          <ac:spMkLst>
            <pc:docMk/>
            <pc:sldMk cId="395730105" sldId="399"/>
            <ac:spMk id="99" creationId="{00000000-0000-0000-0000-000000000000}"/>
          </ac:spMkLst>
        </pc:spChg>
        <pc:spChg chg="del">
          <ac:chgData name="DaoTaoTin" userId="6d21468e-647c-4f84-8156-117b4a782e40" providerId="ADAL" clId="{E76B6278-B5FF-401C-BDBE-3961CCF470E8}" dt="2023-11-02T09:19:10.874" v="10321" actId="478"/>
          <ac:spMkLst>
            <pc:docMk/>
            <pc:sldMk cId="395730105" sldId="399"/>
            <ac:spMk id="101" creationId="{00000000-0000-0000-0000-000000000000}"/>
          </ac:spMkLst>
        </pc:spChg>
        <pc:spChg chg="mod">
          <ac:chgData name="DaoTaoTin" userId="6d21468e-647c-4f84-8156-117b4a782e40" providerId="ADAL" clId="{E76B6278-B5FF-401C-BDBE-3961CCF470E8}" dt="2023-11-02T09:16:49.671" v="10220" actId="20577"/>
          <ac:spMkLst>
            <pc:docMk/>
            <pc:sldMk cId="395730105" sldId="399"/>
            <ac:spMk id="102" creationId="{00000000-0000-0000-0000-000000000000}"/>
          </ac:spMkLst>
        </pc:spChg>
        <pc:spChg chg="mod">
          <ac:chgData name="DaoTaoTin" userId="6d21468e-647c-4f84-8156-117b4a782e40" providerId="ADAL" clId="{E76B6278-B5FF-401C-BDBE-3961CCF470E8}" dt="2023-11-02T09:21:20.872" v="10437" actId="20577"/>
          <ac:spMkLst>
            <pc:docMk/>
            <pc:sldMk cId="395730105" sldId="399"/>
            <ac:spMk id="103" creationId="{00000000-0000-0000-0000-000000000000}"/>
          </ac:spMkLst>
        </pc:spChg>
        <pc:spChg chg="mod">
          <ac:chgData name="DaoTaoTin" userId="6d21468e-647c-4f84-8156-117b4a782e40" providerId="ADAL" clId="{E76B6278-B5FF-401C-BDBE-3961CCF470E8}" dt="2023-11-02T09:17:12.680" v="10251" actId="20577"/>
          <ac:spMkLst>
            <pc:docMk/>
            <pc:sldMk cId="395730105" sldId="399"/>
            <ac:spMk id="104" creationId="{00000000-0000-0000-0000-000000000000}"/>
          </ac:spMkLst>
        </pc:spChg>
        <pc:spChg chg="mod">
          <ac:chgData name="DaoTaoTin" userId="6d21468e-647c-4f84-8156-117b4a782e40" providerId="ADAL" clId="{E76B6278-B5FF-401C-BDBE-3961CCF470E8}" dt="2023-11-02T09:17:27.406" v="10285" actId="20577"/>
          <ac:spMkLst>
            <pc:docMk/>
            <pc:sldMk cId="395730105" sldId="399"/>
            <ac:spMk id="105" creationId="{00000000-0000-0000-0000-000000000000}"/>
          </ac:spMkLst>
        </pc:spChg>
        <pc:spChg chg="mod">
          <ac:chgData name="DaoTaoTin" userId="6d21468e-647c-4f84-8156-117b4a782e40" providerId="ADAL" clId="{E76B6278-B5FF-401C-BDBE-3961CCF470E8}" dt="2023-11-02T09:17:34.542" v="10303" actId="20577"/>
          <ac:spMkLst>
            <pc:docMk/>
            <pc:sldMk cId="395730105" sldId="399"/>
            <ac:spMk id="106" creationId="{00000000-0000-0000-0000-000000000000}"/>
          </ac:spMkLst>
        </pc:spChg>
        <pc:spChg chg="mod">
          <ac:chgData name="DaoTaoTin" userId="6d21468e-647c-4f84-8156-117b4a782e40" providerId="ADAL" clId="{E76B6278-B5FF-401C-BDBE-3961CCF470E8}" dt="2023-11-02T09:21:44.113" v="10443" actId="553"/>
          <ac:spMkLst>
            <pc:docMk/>
            <pc:sldMk cId="395730105" sldId="399"/>
            <ac:spMk id="107" creationId="{00000000-0000-0000-0000-000000000000}"/>
          </ac:spMkLst>
        </pc:spChg>
        <pc:spChg chg="del">
          <ac:chgData name="DaoTaoTin" userId="6d21468e-647c-4f84-8156-117b4a782e40" providerId="ADAL" clId="{E76B6278-B5FF-401C-BDBE-3961CCF470E8}" dt="2023-11-02T09:19:15.960" v="10326" actId="478"/>
          <ac:spMkLst>
            <pc:docMk/>
            <pc:sldMk cId="395730105" sldId="399"/>
            <ac:spMk id="108" creationId="{00000000-0000-0000-0000-000000000000}"/>
          </ac:spMkLst>
        </pc:spChg>
        <pc:spChg chg="del">
          <ac:chgData name="DaoTaoTin" userId="6d21468e-647c-4f84-8156-117b4a782e40" providerId="ADAL" clId="{E76B6278-B5FF-401C-BDBE-3961CCF470E8}" dt="2023-11-02T09:19:17.680" v="10327" actId="478"/>
          <ac:spMkLst>
            <pc:docMk/>
            <pc:sldMk cId="395730105" sldId="399"/>
            <ac:spMk id="109" creationId="{00000000-0000-0000-0000-000000000000}"/>
          </ac:spMkLst>
        </pc:spChg>
        <pc:spChg chg="del">
          <ac:chgData name="DaoTaoTin" userId="6d21468e-647c-4f84-8156-117b4a782e40" providerId="ADAL" clId="{E76B6278-B5FF-401C-BDBE-3961CCF470E8}" dt="2023-11-02T09:19:18.890" v="10328" actId="478"/>
          <ac:spMkLst>
            <pc:docMk/>
            <pc:sldMk cId="395730105" sldId="399"/>
            <ac:spMk id="110" creationId="{00000000-0000-0000-0000-000000000000}"/>
          </ac:spMkLst>
        </pc:spChg>
        <pc:spChg chg="del">
          <ac:chgData name="DaoTaoTin" userId="6d21468e-647c-4f84-8156-117b4a782e40" providerId="ADAL" clId="{E76B6278-B5FF-401C-BDBE-3961CCF470E8}" dt="2023-11-02T09:19:20.068" v="10329" actId="478"/>
          <ac:spMkLst>
            <pc:docMk/>
            <pc:sldMk cId="395730105" sldId="399"/>
            <ac:spMk id="111" creationId="{00000000-0000-0000-0000-000000000000}"/>
          </ac:spMkLst>
        </pc:spChg>
        <pc:spChg chg="add del mod">
          <ac:chgData name="DaoTaoTin" userId="6d21468e-647c-4f84-8156-117b4a782e40" providerId="ADAL" clId="{E76B6278-B5FF-401C-BDBE-3961CCF470E8}" dt="2023-11-02T09:15:49.219" v="10141" actId="207"/>
          <ac:spMkLst>
            <pc:docMk/>
            <pc:sldMk cId="395730105" sldId="399"/>
            <ac:spMk id="187" creationId="{00000000-0000-0000-0000-000000000000}"/>
          </ac:spMkLst>
        </pc:spChg>
        <pc:spChg chg="mod">
          <ac:chgData name="DaoTaoTin" userId="6d21468e-647c-4f84-8156-117b4a782e40" providerId="ADAL" clId="{E76B6278-B5FF-401C-BDBE-3961CCF470E8}" dt="2023-11-02T09:16:22.340" v="10196" actId="20577"/>
          <ac:spMkLst>
            <pc:docMk/>
            <pc:sldMk cId="395730105" sldId="399"/>
            <ac:spMk id="188" creationId="{00000000-0000-0000-0000-000000000000}"/>
          </ac:spMkLst>
        </pc:spChg>
        <pc:grpChg chg="del">
          <ac:chgData name="DaoTaoTin" userId="6d21468e-647c-4f84-8156-117b4a782e40" providerId="ADAL" clId="{E76B6278-B5FF-401C-BDBE-3961CCF470E8}" dt="2023-11-02T09:19:06.473" v="10317" actId="478"/>
          <ac:grpSpMkLst>
            <pc:docMk/>
            <pc:sldMk cId="395730105" sldId="399"/>
            <ac:grpSpMk id="55" creationId="{00000000-0000-0000-0000-000000000000}"/>
          </ac:grpSpMkLst>
        </pc:grpChg>
        <pc:grpChg chg="del mod">
          <ac:chgData name="DaoTaoTin" userId="6d21468e-647c-4f84-8156-117b4a782e40" providerId="ADAL" clId="{E76B6278-B5FF-401C-BDBE-3961CCF470E8}" dt="2023-11-02T09:18:42.290" v="10311" actId="478"/>
          <ac:grpSpMkLst>
            <pc:docMk/>
            <pc:sldMk cId="395730105" sldId="399"/>
            <ac:grpSpMk id="59" creationId="{00000000-0000-0000-0000-000000000000}"/>
          </ac:grpSpMkLst>
        </pc:grpChg>
        <pc:grpChg chg="del">
          <ac:chgData name="DaoTaoTin" userId="6d21468e-647c-4f84-8156-117b4a782e40" providerId="ADAL" clId="{E76B6278-B5FF-401C-BDBE-3961CCF470E8}" dt="2023-11-02T09:19:13.302" v="10324" actId="478"/>
          <ac:grpSpMkLst>
            <pc:docMk/>
            <pc:sldMk cId="395730105" sldId="399"/>
            <ac:grpSpMk id="64" creationId="{00000000-0000-0000-0000-000000000000}"/>
          </ac:grpSpMkLst>
        </pc:grpChg>
        <pc:grpChg chg="del mod">
          <ac:chgData name="DaoTaoTin" userId="6d21468e-647c-4f84-8156-117b4a782e40" providerId="ADAL" clId="{E76B6278-B5FF-401C-BDBE-3961CCF470E8}" dt="2023-11-02T09:18:51.762" v="10314" actId="478"/>
          <ac:grpSpMkLst>
            <pc:docMk/>
            <pc:sldMk cId="395730105" sldId="399"/>
            <ac:grpSpMk id="70" creationId="{00000000-0000-0000-0000-000000000000}"/>
          </ac:grpSpMkLst>
        </pc:grpChg>
        <pc:grpChg chg="del">
          <ac:chgData name="DaoTaoTin" userId="6d21468e-647c-4f84-8156-117b4a782e40" providerId="ADAL" clId="{E76B6278-B5FF-401C-BDBE-3961CCF470E8}" dt="2023-11-02T09:19:12.501" v="10323" actId="478"/>
          <ac:grpSpMkLst>
            <pc:docMk/>
            <pc:sldMk cId="395730105" sldId="399"/>
            <ac:grpSpMk id="78" creationId="{00000000-0000-0000-0000-000000000000}"/>
          </ac:grpSpMkLst>
        </pc:grpChg>
        <pc:grpChg chg="del">
          <ac:chgData name="DaoTaoTin" userId="6d21468e-647c-4f84-8156-117b4a782e40" providerId="ADAL" clId="{E76B6278-B5FF-401C-BDBE-3961CCF470E8}" dt="2023-11-02T09:35:24.260" v="12091" actId="478"/>
          <ac:grpSpMkLst>
            <pc:docMk/>
            <pc:sldMk cId="395730105" sldId="399"/>
            <ac:grpSpMk id="118" creationId="{00000000-0000-0000-0000-000000000000}"/>
          </ac:grpSpMkLst>
        </pc:grpChg>
        <pc:grpChg chg="del">
          <ac:chgData name="DaoTaoTin" userId="6d21468e-647c-4f84-8156-117b4a782e40" providerId="ADAL" clId="{E76B6278-B5FF-401C-BDBE-3961CCF470E8}" dt="2023-11-02T09:35:24.260" v="12091" actId="478"/>
          <ac:grpSpMkLst>
            <pc:docMk/>
            <pc:sldMk cId="395730105" sldId="399"/>
            <ac:grpSpMk id="129" creationId="{00000000-0000-0000-0000-000000000000}"/>
          </ac:grpSpMkLst>
        </pc:grpChg>
        <pc:grpChg chg="del">
          <ac:chgData name="DaoTaoTin" userId="6d21468e-647c-4f84-8156-117b4a782e40" providerId="ADAL" clId="{E76B6278-B5FF-401C-BDBE-3961CCF470E8}" dt="2023-11-02T09:35:24.260" v="12091" actId="478"/>
          <ac:grpSpMkLst>
            <pc:docMk/>
            <pc:sldMk cId="395730105" sldId="399"/>
            <ac:grpSpMk id="136" creationId="{00000000-0000-0000-0000-000000000000}"/>
          </ac:grpSpMkLst>
        </pc:grpChg>
        <pc:grpChg chg="del">
          <ac:chgData name="DaoTaoTin" userId="6d21468e-647c-4f84-8156-117b4a782e40" providerId="ADAL" clId="{E76B6278-B5FF-401C-BDBE-3961CCF470E8}" dt="2023-11-02T09:35:24.260" v="12091" actId="478"/>
          <ac:grpSpMkLst>
            <pc:docMk/>
            <pc:sldMk cId="395730105" sldId="399"/>
            <ac:grpSpMk id="140" creationId="{00000000-0000-0000-0000-000000000000}"/>
          </ac:grpSpMkLst>
        </pc:grpChg>
      </pc:sldChg>
      <pc:sldChg chg="del">
        <pc:chgData name="DaoTaoTin" userId="6d21468e-647c-4f84-8156-117b4a782e40" providerId="ADAL" clId="{E76B6278-B5FF-401C-BDBE-3961CCF470E8}" dt="2023-11-02T07:57:23.524" v="8177" actId="47"/>
        <pc:sldMkLst>
          <pc:docMk/>
          <pc:sldMk cId="3775324996" sldId="443"/>
        </pc:sldMkLst>
      </pc:sldChg>
      <pc:sldChg chg="del">
        <pc:chgData name="DaoTaoTin" userId="6d21468e-647c-4f84-8156-117b4a782e40" providerId="ADAL" clId="{E76B6278-B5FF-401C-BDBE-3961CCF470E8}" dt="2023-11-02T08:13:34.428" v="8405" actId="47"/>
        <pc:sldMkLst>
          <pc:docMk/>
          <pc:sldMk cId="846669579" sldId="463"/>
        </pc:sldMkLst>
      </pc:sldChg>
      <pc:sldChg chg="delSp modSp mod delAnim">
        <pc:chgData name="DaoTaoTin" userId="6d21468e-647c-4f84-8156-117b4a782e40" providerId="ADAL" clId="{E76B6278-B5FF-401C-BDBE-3961CCF470E8}" dt="2023-11-08T08:55:54.622" v="16777" actId="1076"/>
        <pc:sldMkLst>
          <pc:docMk/>
          <pc:sldMk cId="4084282457" sldId="464"/>
        </pc:sldMkLst>
        <pc:spChg chg="mod">
          <ac:chgData name="DaoTaoTin" userId="6d21468e-647c-4f84-8156-117b4a782e40" providerId="ADAL" clId="{E76B6278-B5FF-401C-BDBE-3961CCF470E8}" dt="2023-11-07T04:54:43.909" v="14518" actId="1076"/>
          <ac:spMkLst>
            <pc:docMk/>
            <pc:sldMk cId="4084282457" sldId="464"/>
            <ac:spMk id="46" creationId="{00000000-0000-0000-0000-000000000000}"/>
          </ac:spMkLst>
        </pc:spChg>
        <pc:spChg chg="del">
          <ac:chgData name="DaoTaoTin" userId="6d21468e-647c-4f84-8156-117b4a782e40" providerId="ADAL" clId="{E76B6278-B5FF-401C-BDBE-3961CCF470E8}" dt="2023-11-02T09:39:31.150" v="12253" actId="478"/>
          <ac:spMkLst>
            <pc:docMk/>
            <pc:sldMk cId="4084282457" sldId="464"/>
            <ac:spMk id="47" creationId="{00000000-0000-0000-0000-000000000000}"/>
          </ac:spMkLst>
        </pc:spChg>
        <pc:cxnChg chg="mod">
          <ac:chgData name="DaoTaoTin" userId="6d21468e-647c-4f84-8156-117b4a782e40" providerId="ADAL" clId="{E76B6278-B5FF-401C-BDBE-3961CCF470E8}" dt="2023-11-08T08:55:54.622" v="16777" actId="1076"/>
          <ac:cxnSpMkLst>
            <pc:docMk/>
            <pc:sldMk cId="4084282457" sldId="464"/>
            <ac:cxnSpMk id="43" creationId="{00000000-0000-0000-0000-000000000000}"/>
          </ac:cxnSpMkLst>
        </pc:cxnChg>
      </pc:sldChg>
      <pc:sldChg chg="delSp modSp mod">
        <pc:chgData name="DaoTaoTin" userId="6d21468e-647c-4f84-8156-117b4a782e40" providerId="ADAL" clId="{E76B6278-B5FF-401C-BDBE-3961CCF470E8}" dt="2023-11-02T04:22:28.222" v="193" actId="1076"/>
        <pc:sldMkLst>
          <pc:docMk/>
          <pc:sldMk cId="189004535" sldId="817"/>
        </pc:sldMkLst>
        <pc:spChg chg="mod">
          <ac:chgData name="DaoTaoTin" userId="6d21468e-647c-4f84-8156-117b4a782e40" providerId="ADAL" clId="{E76B6278-B5FF-401C-BDBE-3961CCF470E8}" dt="2023-11-02T04:22:28.222" v="193" actId="1076"/>
          <ac:spMkLst>
            <pc:docMk/>
            <pc:sldMk cId="189004535" sldId="817"/>
            <ac:spMk id="2" creationId="{A08A8162-6741-95A8-C65D-4CDE871F3B64}"/>
          </ac:spMkLst>
        </pc:spChg>
        <pc:spChg chg="del mod">
          <ac:chgData name="DaoTaoTin" userId="6d21468e-647c-4f84-8156-117b4a782e40" providerId="ADAL" clId="{E76B6278-B5FF-401C-BDBE-3961CCF470E8}" dt="2023-11-02T04:22:21.822" v="192" actId="478"/>
          <ac:spMkLst>
            <pc:docMk/>
            <pc:sldMk cId="189004535" sldId="817"/>
            <ac:spMk id="3" creationId="{D642C92C-13AC-2B96-33E9-D3A752882E96}"/>
          </ac:spMkLst>
        </pc:spChg>
      </pc:sldChg>
      <pc:sldChg chg="modSp mod">
        <pc:chgData name="DaoTaoTin" userId="6d21468e-647c-4f84-8156-117b4a782e40" providerId="ADAL" clId="{E76B6278-B5FF-401C-BDBE-3961CCF470E8}" dt="2023-11-08T08:25:39.027" v="15679" actId="20577"/>
        <pc:sldMkLst>
          <pc:docMk/>
          <pc:sldMk cId="4275549246" sldId="818"/>
        </pc:sldMkLst>
        <pc:spChg chg="mod">
          <ac:chgData name="DaoTaoTin" userId="6d21468e-647c-4f84-8156-117b4a782e40" providerId="ADAL" clId="{E76B6278-B5FF-401C-BDBE-3961CCF470E8}" dt="2023-11-08T08:25:39.027" v="15679" actId="20577"/>
          <ac:spMkLst>
            <pc:docMk/>
            <pc:sldMk cId="4275549246" sldId="818"/>
            <ac:spMk id="3" creationId="{4DB600D4-71D8-B41C-D22C-9D972C9749AC}"/>
          </ac:spMkLst>
        </pc:spChg>
      </pc:sldChg>
      <pc:sldChg chg="del">
        <pc:chgData name="DaoTaoTin" userId="6d21468e-647c-4f84-8156-117b4a782e40" providerId="ADAL" clId="{E76B6278-B5FF-401C-BDBE-3961CCF470E8}" dt="2023-11-02T04:37:05.475" v="949" actId="47"/>
        <pc:sldMkLst>
          <pc:docMk/>
          <pc:sldMk cId="175667638" sldId="819"/>
        </pc:sldMkLst>
      </pc:sldChg>
      <pc:sldChg chg="addSp delSp modSp add mod delAnim modAnim modNotesTx">
        <pc:chgData name="DaoTaoTin" userId="6d21468e-647c-4f84-8156-117b4a782e40" providerId="ADAL" clId="{E76B6278-B5FF-401C-BDBE-3961CCF470E8}" dt="2023-11-02T05:52:27.102" v="2026" actId="6549"/>
        <pc:sldMkLst>
          <pc:docMk/>
          <pc:sldMk cId="4218675276" sldId="819"/>
        </pc:sldMkLst>
        <pc:spChg chg="del">
          <ac:chgData name="DaoTaoTin" userId="6d21468e-647c-4f84-8156-117b4a782e40" providerId="ADAL" clId="{E76B6278-B5FF-401C-BDBE-3961CCF470E8}" dt="2023-11-02T05:42:29.034" v="1460" actId="478"/>
          <ac:spMkLst>
            <pc:docMk/>
            <pc:sldMk cId="4218675276" sldId="819"/>
            <ac:spMk id="2" creationId="{74C006F6-3A24-1CC6-4EBD-7886381A5705}"/>
          </ac:spMkLst>
        </pc:spChg>
        <pc:spChg chg="del">
          <ac:chgData name="DaoTaoTin" userId="6d21468e-647c-4f84-8156-117b4a782e40" providerId="ADAL" clId="{E76B6278-B5FF-401C-BDBE-3961CCF470E8}" dt="2023-11-02T05:42:29.034" v="1460" actId="478"/>
          <ac:spMkLst>
            <pc:docMk/>
            <pc:sldMk cId="4218675276" sldId="819"/>
            <ac:spMk id="3" creationId="{CD5A7E25-F4E2-4994-E6E8-5DFD7E70FE86}"/>
          </ac:spMkLst>
        </pc:spChg>
        <pc:spChg chg="add mod">
          <ac:chgData name="DaoTaoTin" userId="6d21468e-647c-4f84-8156-117b4a782e40" providerId="ADAL" clId="{E76B6278-B5FF-401C-BDBE-3961CCF470E8}" dt="2023-11-02T05:42:34.284" v="1461"/>
          <ac:spMkLst>
            <pc:docMk/>
            <pc:sldMk cId="4218675276" sldId="819"/>
            <ac:spMk id="25" creationId="{5837A966-BF13-3A18-FB5C-79C846C5203A}"/>
          </ac:spMkLst>
        </pc:spChg>
        <pc:spChg chg="mod">
          <ac:chgData name="DaoTaoTin" userId="6d21468e-647c-4f84-8156-117b4a782e40" providerId="ADAL" clId="{E76B6278-B5FF-401C-BDBE-3961CCF470E8}" dt="2023-11-02T05:42:34.284" v="1461"/>
          <ac:spMkLst>
            <pc:docMk/>
            <pc:sldMk cId="4218675276" sldId="819"/>
            <ac:spMk id="27" creationId="{223016EC-A458-75E5-A9D9-2502387AD2AF}"/>
          </ac:spMkLst>
        </pc:spChg>
        <pc:spChg chg="mod">
          <ac:chgData name="DaoTaoTin" userId="6d21468e-647c-4f84-8156-117b4a782e40" providerId="ADAL" clId="{E76B6278-B5FF-401C-BDBE-3961CCF470E8}" dt="2023-11-02T05:42:34.284" v="1461"/>
          <ac:spMkLst>
            <pc:docMk/>
            <pc:sldMk cId="4218675276" sldId="819"/>
            <ac:spMk id="28" creationId="{E3A639EE-4FBA-EE54-69BF-AEAD467A674E}"/>
          </ac:spMkLst>
        </pc:spChg>
        <pc:spChg chg="add mod">
          <ac:chgData name="DaoTaoTin" userId="6d21468e-647c-4f84-8156-117b4a782e40" providerId="ADAL" clId="{E76B6278-B5FF-401C-BDBE-3961CCF470E8}" dt="2023-11-02T05:43:02.600" v="1465"/>
          <ac:spMkLst>
            <pc:docMk/>
            <pc:sldMk cId="4218675276" sldId="819"/>
            <ac:spMk id="29" creationId="{3182E26A-FB71-F3E0-2E06-350496562B9A}"/>
          </ac:spMkLst>
        </pc:spChg>
        <pc:spChg chg="add mod">
          <ac:chgData name="DaoTaoTin" userId="6d21468e-647c-4f84-8156-117b4a782e40" providerId="ADAL" clId="{E76B6278-B5FF-401C-BDBE-3961CCF470E8}" dt="2023-11-02T05:42:56.889" v="1464"/>
          <ac:spMkLst>
            <pc:docMk/>
            <pc:sldMk cId="4218675276" sldId="819"/>
            <ac:spMk id="30" creationId="{12B8BECD-AA98-D7E1-CDE2-3A19A8350AB7}"/>
          </ac:spMkLst>
        </pc:spChg>
        <pc:spChg chg="add mod">
          <ac:chgData name="DaoTaoTin" userId="6d21468e-647c-4f84-8156-117b4a782e40" providerId="ADAL" clId="{E76B6278-B5FF-401C-BDBE-3961CCF470E8}" dt="2023-11-02T05:48:23.068" v="1972" actId="20577"/>
          <ac:spMkLst>
            <pc:docMk/>
            <pc:sldMk cId="4218675276" sldId="819"/>
            <ac:spMk id="31" creationId="{721F8B53-A28B-2318-3DA1-9B47E9DFD359}"/>
          </ac:spMkLst>
        </pc:spChg>
        <pc:spChg chg="add mod">
          <ac:chgData name="DaoTaoTin" userId="6d21468e-647c-4f84-8156-117b4a782e40" providerId="ADAL" clId="{E76B6278-B5FF-401C-BDBE-3961CCF470E8}" dt="2023-11-02T05:46:57.852" v="1925" actId="1076"/>
          <ac:spMkLst>
            <pc:docMk/>
            <pc:sldMk cId="4218675276" sldId="819"/>
            <ac:spMk id="32" creationId="{8FB8AFD2-552B-9D64-D942-8F769721744E}"/>
          </ac:spMkLst>
        </pc:spChg>
        <pc:spChg chg="add mod">
          <ac:chgData name="DaoTaoTin" userId="6d21468e-647c-4f84-8156-117b4a782e40" providerId="ADAL" clId="{E76B6278-B5FF-401C-BDBE-3961CCF470E8}" dt="2023-11-02T05:45:56.216" v="1768" actId="1037"/>
          <ac:spMkLst>
            <pc:docMk/>
            <pc:sldMk cId="4218675276" sldId="819"/>
            <ac:spMk id="33" creationId="{DCAF9E2B-B316-0836-F2A9-AAF16FBBD96C}"/>
          </ac:spMkLst>
        </pc:spChg>
        <pc:spChg chg="mod">
          <ac:chgData name="DaoTaoTin" userId="6d21468e-647c-4f84-8156-117b4a782e40" providerId="ADAL" clId="{E76B6278-B5FF-401C-BDBE-3961CCF470E8}" dt="2023-11-02T05:42:34.284" v="1461"/>
          <ac:spMkLst>
            <pc:docMk/>
            <pc:sldMk cId="4218675276" sldId="819"/>
            <ac:spMk id="35" creationId="{9BE0E112-5225-6413-7B20-7EFC27EEC941}"/>
          </ac:spMkLst>
        </pc:spChg>
        <pc:spChg chg="mod">
          <ac:chgData name="DaoTaoTin" userId="6d21468e-647c-4f84-8156-117b4a782e40" providerId="ADAL" clId="{E76B6278-B5FF-401C-BDBE-3961CCF470E8}" dt="2023-11-02T05:42:34.284" v="1461"/>
          <ac:spMkLst>
            <pc:docMk/>
            <pc:sldMk cId="4218675276" sldId="819"/>
            <ac:spMk id="36" creationId="{2B83147B-A43B-AA53-46ED-301DFC3C6D71}"/>
          </ac:spMkLst>
        </pc:spChg>
        <pc:spChg chg="mod">
          <ac:chgData name="DaoTaoTin" userId="6d21468e-647c-4f84-8156-117b4a782e40" providerId="ADAL" clId="{E76B6278-B5FF-401C-BDBE-3961CCF470E8}" dt="2023-11-02T05:42:34.284" v="1461"/>
          <ac:spMkLst>
            <pc:docMk/>
            <pc:sldMk cId="4218675276" sldId="819"/>
            <ac:spMk id="37" creationId="{6442509F-35B6-6917-1780-4C2FD403E926}"/>
          </ac:spMkLst>
        </pc:spChg>
        <pc:spChg chg="mod">
          <ac:chgData name="DaoTaoTin" userId="6d21468e-647c-4f84-8156-117b4a782e40" providerId="ADAL" clId="{E76B6278-B5FF-401C-BDBE-3961CCF470E8}" dt="2023-11-02T05:42:34.284" v="1461"/>
          <ac:spMkLst>
            <pc:docMk/>
            <pc:sldMk cId="4218675276" sldId="819"/>
            <ac:spMk id="38" creationId="{3D9FC291-7BA6-8B9B-D4B2-8EC797B89AC7}"/>
          </ac:spMkLst>
        </pc:spChg>
        <pc:spChg chg="mod">
          <ac:chgData name="DaoTaoTin" userId="6d21468e-647c-4f84-8156-117b4a782e40" providerId="ADAL" clId="{E76B6278-B5FF-401C-BDBE-3961CCF470E8}" dt="2023-11-02T05:42:34.284" v="1461"/>
          <ac:spMkLst>
            <pc:docMk/>
            <pc:sldMk cId="4218675276" sldId="819"/>
            <ac:spMk id="39" creationId="{75FAE522-CB38-65D0-ACE7-9EEC0A2D7E4A}"/>
          </ac:spMkLst>
        </pc:spChg>
        <pc:spChg chg="mod">
          <ac:chgData name="DaoTaoTin" userId="6d21468e-647c-4f84-8156-117b4a782e40" providerId="ADAL" clId="{E76B6278-B5FF-401C-BDBE-3961CCF470E8}" dt="2023-11-02T05:42:34.284" v="1461"/>
          <ac:spMkLst>
            <pc:docMk/>
            <pc:sldMk cId="4218675276" sldId="819"/>
            <ac:spMk id="40" creationId="{B466BB33-FDB7-D878-76C0-C8FAA6CBCF6B}"/>
          </ac:spMkLst>
        </pc:spChg>
        <pc:spChg chg="mod">
          <ac:chgData name="DaoTaoTin" userId="6d21468e-647c-4f84-8156-117b4a782e40" providerId="ADAL" clId="{E76B6278-B5FF-401C-BDBE-3961CCF470E8}" dt="2023-11-02T05:42:34.284" v="1461"/>
          <ac:spMkLst>
            <pc:docMk/>
            <pc:sldMk cId="4218675276" sldId="819"/>
            <ac:spMk id="41" creationId="{5E49AA81-B609-2E59-B3CE-46A896D9764C}"/>
          </ac:spMkLst>
        </pc:spChg>
        <pc:spChg chg="mod">
          <ac:chgData name="DaoTaoTin" userId="6d21468e-647c-4f84-8156-117b4a782e40" providerId="ADAL" clId="{E76B6278-B5FF-401C-BDBE-3961CCF470E8}" dt="2023-11-02T05:42:34.284" v="1461"/>
          <ac:spMkLst>
            <pc:docMk/>
            <pc:sldMk cId="4218675276" sldId="819"/>
            <ac:spMk id="42" creationId="{6CD90CE0-805B-E1BE-E271-9EB106C6BB71}"/>
          </ac:spMkLst>
        </pc:spChg>
        <pc:spChg chg="mod">
          <ac:chgData name="DaoTaoTin" userId="6d21468e-647c-4f84-8156-117b4a782e40" providerId="ADAL" clId="{E76B6278-B5FF-401C-BDBE-3961CCF470E8}" dt="2023-11-02T05:42:34.284" v="1461"/>
          <ac:spMkLst>
            <pc:docMk/>
            <pc:sldMk cId="4218675276" sldId="819"/>
            <ac:spMk id="43" creationId="{9F416D1D-D709-3833-675B-9B0490AC6EE5}"/>
          </ac:spMkLst>
        </pc:spChg>
        <pc:spChg chg="mod">
          <ac:chgData name="DaoTaoTin" userId="6d21468e-647c-4f84-8156-117b4a782e40" providerId="ADAL" clId="{E76B6278-B5FF-401C-BDBE-3961CCF470E8}" dt="2023-11-02T05:42:34.284" v="1461"/>
          <ac:spMkLst>
            <pc:docMk/>
            <pc:sldMk cId="4218675276" sldId="819"/>
            <ac:spMk id="44" creationId="{73DB8D51-485A-7CC3-B6E5-0BCDC9C68E04}"/>
          </ac:spMkLst>
        </pc:spChg>
        <pc:spChg chg="mod">
          <ac:chgData name="DaoTaoTin" userId="6d21468e-647c-4f84-8156-117b4a782e40" providerId="ADAL" clId="{E76B6278-B5FF-401C-BDBE-3961CCF470E8}" dt="2023-11-02T05:42:34.284" v="1461"/>
          <ac:spMkLst>
            <pc:docMk/>
            <pc:sldMk cId="4218675276" sldId="819"/>
            <ac:spMk id="45" creationId="{073DAB63-D5CA-E8B8-93F8-CDE40688E9A1}"/>
          </ac:spMkLst>
        </pc:spChg>
        <pc:spChg chg="mod">
          <ac:chgData name="DaoTaoTin" userId="6d21468e-647c-4f84-8156-117b4a782e40" providerId="ADAL" clId="{E76B6278-B5FF-401C-BDBE-3961CCF470E8}" dt="2023-11-02T05:42:34.284" v="1461"/>
          <ac:spMkLst>
            <pc:docMk/>
            <pc:sldMk cId="4218675276" sldId="819"/>
            <ac:spMk id="46" creationId="{EFC99F13-CC3F-5A20-B197-2498C17EC6CF}"/>
          </ac:spMkLst>
        </pc:spChg>
        <pc:spChg chg="mod">
          <ac:chgData name="DaoTaoTin" userId="6d21468e-647c-4f84-8156-117b4a782e40" providerId="ADAL" clId="{E76B6278-B5FF-401C-BDBE-3961CCF470E8}" dt="2023-11-02T05:42:34.284" v="1461"/>
          <ac:spMkLst>
            <pc:docMk/>
            <pc:sldMk cId="4218675276" sldId="819"/>
            <ac:spMk id="47" creationId="{5ACAEBB7-89EF-BC5C-C898-C9D31C77247B}"/>
          </ac:spMkLst>
        </pc:spChg>
        <pc:spChg chg="add del mod">
          <ac:chgData name="DaoTaoTin" userId="6d21468e-647c-4f84-8156-117b4a782e40" providerId="ADAL" clId="{E76B6278-B5FF-401C-BDBE-3961CCF470E8}" dt="2023-11-02T05:43:21.735" v="1467" actId="478"/>
          <ac:spMkLst>
            <pc:docMk/>
            <pc:sldMk cId="4218675276" sldId="819"/>
            <ac:spMk id="48" creationId="{96C01E2D-600D-590C-4AFB-A95611092055}"/>
          </ac:spMkLst>
        </pc:spChg>
        <pc:spChg chg="add del mod">
          <ac:chgData name="DaoTaoTin" userId="6d21468e-647c-4f84-8156-117b4a782e40" providerId="ADAL" clId="{E76B6278-B5FF-401C-BDBE-3961CCF470E8}" dt="2023-11-02T05:43:20.039" v="1466" actId="478"/>
          <ac:spMkLst>
            <pc:docMk/>
            <pc:sldMk cId="4218675276" sldId="819"/>
            <ac:spMk id="49" creationId="{2FE942F3-85DC-0B58-C5C9-1CCF308A7D7C}"/>
          </ac:spMkLst>
        </pc:spChg>
        <pc:grpChg chg="del">
          <ac:chgData name="DaoTaoTin" userId="6d21468e-647c-4f84-8156-117b4a782e40" providerId="ADAL" clId="{E76B6278-B5FF-401C-BDBE-3961CCF470E8}" dt="2023-11-02T05:42:29.034" v="1460" actId="478"/>
          <ac:grpSpMkLst>
            <pc:docMk/>
            <pc:sldMk cId="4218675276" sldId="819"/>
            <ac:grpSpMk id="4" creationId="{255B28C8-13DD-2FA6-FE55-9116F79ED48E}"/>
          </ac:grpSpMkLst>
        </pc:grpChg>
        <pc:grpChg chg="del">
          <ac:chgData name="DaoTaoTin" userId="6d21468e-647c-4f84-8156-117b4a782e40" providerId="ADAL" clId="{E76B6278-B5FF-401C-BDBE-3961CCF470E8}" dt="2023-11-02T05:42:29.034" v="1460" actId="478"/>
          <ac:grpSpMkLst>
            <pc:docMk/>
            <pc:sldMk cId="4218675276" sldId="819"/>
            <ac:grpSpMk id="7" creationId="{CD66B013-AF6E-1D5C-D93F-DB306808A577}"/>
          </ac:grpSpMkLst>
        </pc:grpChg>
        <pc:grpChg chg="del">
          <ac:chgData name="DaoTaoTin" userId="6d21468e-647c-4f84-8156-117b4a782e40" providerId="ADAL" clId="{E76B6278-B5FF-401C-BDBE-3961CCF470E8}" dt="2023-11-02T05:42:29.034" v="1460" actId="478"/>
          <ac:grpSpMkLst>
            <pc:docMk/>
            <pc:sldMk cId="4218675276" sldId="819"/>
            <ac:grpSpMk id="10" creationId="{84ABA040-E817-C990-4244-5893884B89DE}"/>
          </ac:grpSpMkLst>
        </pc:grpChg>
        <pc:grpChg chg="del">
          <ac:chgData name="DaoTaoTin" userId="6d21468e-647c-4f84-8156-117b4a782e40" providerId="ADAL" clId="{E76B6278-B5FF-401C-BDBE-3961CCF470E8}" dt="2023-11-02T05:42:29.034" v="1460" actId="478"/>
          <ac:grpSpMkLst>
            <pc:docMk/>
            <pc:sldMk cId="4218675276" sldId="819"/>
            <ac:grpSpMk id="13" creationId="{E5618023-2F19-0379-33EC-61097C4EEE8D}"/>
          </ac:grpSpMkLst>
        </pc:grpChg>
        <pc:grpChg chg="add del mod">
          <ac:chgData name="DaoTaoTin" userId="6d21468e-647c-4f84-8156-117b4a782e40" providerId="ADAL" clId="{E76B6278-B5FF-401C-BDBE-3961CCF470E8}" dt="2023-11-02T05:42:42.376" v="1462" actId="478"/>
          <ac:grpSpMkLst>
            <pc:docMk/>
            <pc:sldMk cId="4218675276" sldId="819"/>
            <ac:grpSpMk id="26" creationId="{76FC7C09-69F2-AEE5-CB41-E393CCA217F5}"/>
          </ac:grpSpMkLst>
        </pc:grpChg>
        <pc:grpChg chg="add del mod">
          <ac:chgData name="DaoTaoTin" userId="6d21468e-647c-4f84-8156-117b4a782e40" providerId="ADAL" clId="{E76B6278-B5FF-401C-BDBE-3961CCF470E8}" dt="2023-11-02T05:42:43.833" v="1463" actId="478"/>
          <ac:grpSpMkLst>
            <pc:docMk/>
            <pc:sldMk cId="4218675276" sldId="819"/>
            <ac:grpSpMk id="34" creationId="{65BB66B3-EE91-323B-FC3C-89F8411D7215}"/>
          </ac:grpSpMkLst>
        </pc:grpChg>
        <pc:picChg chg="del">
          <ac:chgData name="DaoTaoTin" userId="6d21468e-647c-4f84-8156-117b4a782e40" providerId="ADAL" clId="{E76B6278-B5FF-401C-BDBE-3961CCF470E8}" dt="2023-11-02T05:42:29.034" v="1460" actId="478"/>
          <ac:picMkLst>
            <pc:docMk/>
            <pc:sldMk cId="4218675276" sldId="819"/>
            <ac:picMk id="20" creationId="{324A36D2-7C5A-AB94-5310-674E48C4A3F7}"/>
          </ac:picMkLst>
        </pc:picChg>
        <pc:picChg chg="del">
          <ac:chgData name="DaoTaoTin" userId="6d21468e-647c-4f84-8156-117b4a782e40" providerId="ADAL" clId="{E76B6278-B5FF-401C-BDBE-3961CCF470E8}" dt="2023-11-02T05:42:29.034" v="1460" actId="478"/>
          <ac:picMkLst>
            <pc:docMk/>
            <pc:sldMk cId="4218675276" sldId="819"/>
            <ac:picMk id="21" creationId="{BDA4C06C-15E5-6CF0-CF88-E8330EFD5330}"/>
          </ac:picMkLst>
        </pc:picChg>
        <pc:picChg chg="del">
          <ac:chgData name="DaoTaoTin" userId="6d21468e-647c-4f84-8156-117b4a782e40" providerId="ADAL" clId="{E76B6278-B5FF-401C-BDBE-3961CCF470E8}" dt="2023-11-02T05:42:29.034" v="1460" actId="478"/>
          <ac:picMkLst>
            <pc:docMk/>
            <pc:sldMk cId="4218675276" sldId="819"/>
            <ac:picMk id="22" creationId="{F3B7AC0E-008C-5A8F-3A94-34B9F6644E90}"/>
          </ac:picMkLst>
        </pc:picChg>
        <pc:picChg chg="del">
          <ac:chgData name="DaoTaoTin" userId="6d21468e-647c-4f84-8156-117b4a782e40" providerId="ADAL" clId="{E76B6278-B5FF-401C-BDBE-3961CCF470E8}" dt="2023-11-02T05:42:29.034" v="1460" actId="478"/>
          <ac:picMkLst>
            <pc:docMk/>
            <pc:sldMk cId="4218675276" sldId="819"/>
            <ac:picMk id="23" creationId="{625666BE-47F0-20CE-5557-8940EDDB7009}"/>
          </ac:picMkLst>
        </pc:picChg>
        <pc:picChg chg="add mod">
          <ac:chgData name="DaoTaoTin" userId="6d21468e-647c-4f84-8156-117b4a782e40" providerId="ADAL" clId="{E76B6278-B5FF-401C-BDBE-3961CCF470E8}" dt="2023-11-02T05:42:34.284" v="1461"/>
          <ac:picMkLst>
            <pc:docMk/>
            <pc:sldMk cId="4218675276" sldId="819"/>
            <ac:picMk id="24" creationId="{F4D0CA8A-4087-95BE-C902-F42180D6D7FA}"/>
          </ac:picMkLst>
        </pc:picChg>
        <pc:cxnChg chg="del">
          <ac:chgData name="DaoTaoTin" userId="6d21468e-647c-4f84-8156-117b4a782e40" providerId="ADAL" clId="{E76B6278-B5FF-401C-BDBE-3961CCF470E8}" dt="2023-11-02T05:42:29.034" v="1460" actId="478"/>
          <ac:cxnSpMkLst>
            <pc:docMk/>
            <pc:sldMk cId="4218675276" sldId="819"/>
            <ac:cxnSpMk id="16" creationId="{5C23A730-A232-83CC-2947-E17DE9E01F3C}"/>
          </ac:cxnSpMkLst>
        </pc:cxnChg>
        <pc:cxnChg chg="del">
          <ac:chgData name="DaoTaoTin" userId="6d21468e-647c-4f84-8156-117b4a782e40" providerId="ADAL" clId="{E76B6278-B5FF-401C-BDBE-3961CCF470E8}" dt="2023-11-02T05:42:29.034" v="1460" actId="478"/>
          <ac:cxnSpMkLst>
            <pc:docMk/>
            <pc:sldMk cId="4218675276" sldId="819"/>
            <ac:cxnSpMk id="17" creationId="{6FF3A8F5-8A18-EEF3-C7E3-3317BB230066}"/>
          </ac:cxnSpMkLst>
        </pc:cxnChg>
        <pc:cxnChg chg="del">
          <ac:chgData name="DaoTaoTin" userId="6d21468e-647c-4f84-8156-117b4a782e40" providerId="ADAL" clId="{E76B6278-B5FF-401C-BDBE-3961CCF470E8}" dt="2023-11-02T05:42:29.034" v="1460" actId="478"/>
          <ac:cxnSpMkLst>
            <pc:docMk/>
            <pc:sldMk cId="4218675276" sldId="819"/>
            <ac:cxnSpMk id="18" creationId="{59648411-801A-9D87-8364-7F03AB2533FC}"/>
          </ac:cxnSpMkLst>
        </pc:cxnChg>
        <pc:cxnChg chg="del">
          <ac:chgData name="DaoTaoTin" userId="6d21468e-647c-4f84-8156-117b4a782e40" providerId="ADAL" clId="{E76B6278-B5FF-401C-BDBE-3961CCF470E8}" dt="2023-11-02T05:42:29.034" v="1460" actId="478"/>
          <ac:cxnSpMkLst>
            <pc:docMk/>
            <pc:sldMk cId="4218675276" sldId="819"/>
            <ac:cxnSpMk id="19" creationId="{4EE62CB2-8EA9-105D-8FEB-345E035A5D74}"/>
          </ac:cxnSpMkLst>
        </pc:cxnChg>
        <pc:cxnChg chg="add del mod">
          <ac:chgData name="DaoTaoTin" userId="6d21468e-647c-4f84-8156-117b4a782e40" providerId="ADAL" clId="{E76B6278-B5FF-401C-BDBE-3961CCF470E8}" dt="2023-11-02T05:43:22.751" v="1468" actId="478"/>
          <ac:cxnSpMkLst>
            <pc:docMk/>
            <pc:sldMk cId="4218675276" sldId="819"/>
            <ac:cxnSpMk id="50" creationId="{C576C7BD-87A3-67FC-5579-D35F30376449}"/>
          </ac:cxnSpMkLst>
        </pc:cxnChg>
      </pc:sldChg>
      <pc:sldChg chg="new del">
        <pc:chgData name="DaoTaoTin" userId="6d21468e-647c-4f84-8156-117b4a782e40" providerId="ADAL" clId="{E76B6278-B5FF-401C-BDBE-3961CCF470E8}" dt="2023-11-02T04:17:37.520" v="174" actId="680"/>
        <pc:sldMkLst>
          <pc:docMk/>
          <pc:sldMk cId="75213875" sldId="820"/>
        </pc:sldMkLst>
      </pc:sldChg>
      <pc:sldChg chg="modSp add modAnim modNotesTx">
        <pc:chgData name="DaoTaoTin" userId="6d21468e-647c-4f84-8156-117b4a782e40" providerId="ADAL" clId="{E76B6278-B5FF-401C-BDBE-3961CCF470E8}" dt="2023-11-02T05:55:01.419" v="2256"/>
        <pc:sldMkLst>
          <pc:docMk/>
          <pc:sldMk cId="1179892434" sldId="820"/>
        </pc:sldMkLst>
        <pc:spChg chg="mod">
          <ac:chgData name="DaoTaoTin" userId="6d21468e-647c-4f84-8156-117b4a782e40" providerId="ADAL" clId="{E76B6278-B5FF-401C-BDBE-3961CCF470E8}" dt="2023-11-02T05:54:39.586" v="2253" actId="20577"/>
          <ac:spMkLst>
            <pc:docMk/>
            <pc:sldMk cId="1179892434" sldId="820"/>
            <ac:spMk id="31" creationId="{721F8B53-A28B-2318-3DA1-9B47E9DFD359}"/>
          </ac:spMkLst>
        </pc:spChg>
      </pc:sldChg>
      <pc:sldChg chg="new del">
        <pc:chgData name="DaoTaoTin" userId="6d21468e-647c-4f84-8156-117b4a782e40" providerId="ADAL" clId="{E76B6278-B5FF-401C-BDBE-3961CCF470E8}" dt="2023-11-02T04:21:52.190" v="191" actId="47"/>
        <pc:sldMkLst>
          <pc:docMk/>
          <pc:sldMk cId="1341221017" sldId="820"/>
        </pc:sldMkLst>
      </pc:sldChg>
      <pc:sldChg chg="addSp delSp modSp mod ord delAnim modAnim">
        <pc:chgData name="DaoTaoTin" userId="6d21468e-647c-4f84-8156-117b4a782e40" providerId="ADAL" clId="{E76B6278-B5FF-401C-BDBE-3961CCF470E8}" dt="2023-11-02T06:43:08.238" v="4471" actId="20577"/>
        <pc:sldMkLst>
          <pc:docMk/>
          <pc:sldMk cId="3996980516" sldId="821"/>
        </pc:sldMkLst>
        <pc:spChg chg="add del mod">
          <ac:chgData name="DaoTaoTin" userId="6d21468e-647c-4f84-8156-117b4a782e40" providerId="ADAL" clId="{E76B6278-B5FF-401C-BDBE-3961CCF470E8}" dt="2023-11-02T06:20:27.006" v="2657" actId="478"/>
          <ac:spMkLst>
            <pc:docMk/>
            <pc:sldMk cId="3996980516" sldId="821"/>
            <ac:spMk id="2" creationId="{7E1C4393-66D8-3EB8-F133-460E393A93DD}"/>
          </ac:spMkLst>
        </pc:spChg>
        <pc:spChg chg="mod">
          <ac:chgData name="DaoTaoTin" userId="6d21468e-647c-4f84-8156-117b4a782e40" providerId="ADAL" clId="{E76B6278-B5FF-401C-BDBE-3961CCF470E8}" dt="2023-11-02T06:36:18.021" v="3525" actId="20577"/>
          <ac:spMkLst>
            <pc:docMk/>
            <pc:sldMk cId="3996980516" sldId="821"/>
            <ac:spMk id="55" creationId="{00000000-0000-0000-0000-000000000000}"/>
          </ac:spMkLst>
        </pc:spChg>
        <pc:spChg chg="mod">
          <ac:chgData name="DaoTaoTin" userId="6d21468e-647c-4f84-8156-117b4a782e40" providerId="ADAL" clId="{E76B6278-B5FF-401C-BDBE-3961CCF470E8}" dt="2023-11-02T06:43:08.238" v="4471" actId="20577"/>
          <ac:spMkLst>
            <pc:docMk/>
            <pc:sldMk cId="3996980516" sldId="821"/>
            <ac:spMk id="56"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61"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62"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63"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64"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72"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73" creationId="{00000000-0000-0000-0000-000000000000}"/>
          </ac:spMkLst>
        </pc:spChg>
        <pc:picChg chg="add del mod">
          <ac:chgData name="DaoTaoTin" userId="6d21468e-647c-4f84-8156-117b4a782e40" providerId="ADAL" clId="{E76B6278-B5FF-401C-BDBE-3961CCF470E8}" dt="2023-11-02T06:31:38.925" v="3102" actId="478"/>
          <ac:picMkLst>
            <pc:docMk/>
            <pc:sldMk cId="3996980516" sldId="821"/>
            <ac:picMk id="3" creationId="{F10485BF-8E06-25ED-D670-2323DA10A08D}"/>
          </ac:picMkLst>
        </pc:picChg>
        <pc:picChg chg="add del mod">
          <ac:chgData name="DaoTaoTin" userId="6d21468e-647c-4f84-8156-117b4a782e40" providerId="ADAL" clId="{E76B6278-B5FF-401C-BDBE-3961CCF470E8}" dt="2023-11-02T06:31:50.158" v="3107" actId="478"/>
          <ac:picMkLst>
            <pc:docMk/>
            <pc:sldMk cId="3996980516" sldId="821"/>
            <ac:picMk id="5" creationId="{0A5C6A27-B25B-19A4-456E-6EBFAEF62FBA}"/>
          </ac:picMkLst>
        </pc:picChg>
        <pc:picChg chg="mod">
          <ac:chgData name="DaoTaoTin" userId="6d21468e-647c-4f84-8156-117b4a782e40" providerId="ADAL" clId="{E76B6278-B5FF-401C-BDBE-3961CCF470E8}" dt="2023-11-02T06:13:59.464" v="2534" actId="14826"/>
          <ac:picMkLst>
            <pc:docMk/>
            <pc:sldMk cId="3996980516" sldId="821"/>
            <ac:picMk id="10" creationId="{8BD91C1C-59C7-4679-22DC-D77DB46B2491}"/>
          </ac:picMkLst>
        </pc:picChg>
        <pc:picChg chg="add del mod">
          <ac:chgData name="DaoTaoTin" userId="6d21468e-647c-4f84-8156-117b4a782e40" providerId="ADAL" clId="{E76B6278-B5FF-401C-BDBE-3961CCF470E8}" dt="2023-11-02T06:17:12.373" v="2537" actId="14826"/>
          <ac:picMkLst>
            <pc:docMk/>
            <pc:sldMk cId="3996980516" sldId="821"/>
            <ac:picMk id="11" creationId="{DF378215-71A5-C09F-84FD-1E71E767EDE3}"/>
          </ac:picMkLst>
        </pc:picChg>
        <pc:picChg chg="del">
          <ac:chgData name="DaoTaoTin" userId="6d21468e-647c-4f84-8156-117b4a782e40" providerId="ADAL" clId="{E76B6278-B5FF-401C-BDBE-3961CCF470E8}" dt="2023-11-02T06:19:26.351" v="2649" actId="478"/>
          <ac:picMkLst>
            <pc:docMk/>
            <pc:sldMk cId="3996980516" sldId="821"/>
            <ac:picMk id="13" creationId="{338102FC-38F4-D482-102A-EB3BEAC12B79}"/>
          </ac:picMkLst>
        </pc:picChg>
        <pc:picChg chg="del">
          <ac:chgData name="DaoTaoTin" userId="6d21468e-647c-4f84-8156-117b4a782e40" providerId="ADAL" clId="{E76B6278-B5FF-401C-BDBE-3961CCF470E8}" dt="2023-11-02T06:19:26.351" v="2649" actId="478"/>
          <ac:picMkLst>
            <pc:docMk/>
            <pc:sldMk cId="3996980516" sldId="821"/>
            <ac:picMk id="18" creationId="{2AADA819-7BD7-BC7F-4150-B0474D434F74}"/>
          </ac:picMkLst>
        </pc:picChg>
        <pc:picChg chg="del">
          <ac:chgData name="DaoTaoTin" userId="6d21468e-647c-4f84-8156-117b4a782e40" providerId="ADAL" clId="{E76B6278-B5FF-401C-BDBE-3961CCF470E8}" dt="2023-11-02T06:19:26.351" v="2649" actId="478"/>
          <ac:picMkLst>
            <pc:docMk/>
            <pc:sldMk cId="3996980516" sldId="821"/>
            <ac:picMk id="31" creationId="{1C97CEB5-0533-BCD3-524E-5B4FDA3665A3}"/>
          </ac:picMkLst>
        </pc:picChg>
      </pc:sldChg>
      <pc:sldChg chg="modSp add mod modAnim">
        <pc:chgData name="DaoTaoTin" userId="6d21468e-647c-4f84-8156-117b4a782e40" providerId="ADAL" clId="{E76B6278-B5FF-401C-BDBE-3961CCF470E8}" dt="2023-11-02T07:09:37.732" v="4666" actId="20577"/>
        <pc:sldMkLst>
          <pc:docMk/>
          <pc:sldMk cId="1301703534" sldId="822"/>
        </pc:sldMkLst>
        <pc:spChg chg="mod">
          <ac:chgData name="DaoTaoTin" userId="6d21468e-647c-4f84-8156-117b4a782e40" providerId="ADAL" clId="{E76B6278-B5FF-401C-BDBE-3961CCF470E8}" dt="2023-11-02T06:36:01.862" v="3524" actId="20577"/>
          <ac:spMkLst>
            <pc:docMk/>
            <pc:sldMk cId="1301703534" sldId="822"/>
            <ac:spMk id="55" creationId="{00000000-0000-0000-0000-000000000000}"/>
          </ac:spMkLst>
        </pc:spChg>
        <pc:spChg chg="mod">
          <ac:chgData name="DaoTaoTin" userId="6d21468e-647c-4f84-8156-117b4a782e40" providerId="ADAL" clId="{E76B6278-B5FF-401C-BDBE-3961CCF470E8}" dt="2023-11-02T07:09:37.732" v="4666" actId="20577"/>
          <ac:spMkLst>
            <pc:docMk/>
            <pc:sldMk cId="1301703534" sldId="822"/>
            <ac:spMk id="56" creationId="{00000000-0000-0000-0000-000000000000}"/>
          </ac:spMkLst>
        </pc:spChg>
        <pc:picChg chg="mod">
          <ac:chgData name="DaoTaoTin" userId="6d21468e-647c-4f84-8156-117b4a782e40" providerId="ADAL" clId="{E76B6278-B5FF-401C-BDBE-3961CCF470E8}" dt="2023-11-02T06:32:13.929" v="3108" actId="1076"/>
          <ac:picMkLst>
            <pc:docMk/>
            <pc:sldMk cId="1301703534" sldId="822"/>
            <ac:picMk id="5" creationId="{0A5C6A27-B25B-19A4-456E-6EBFAEF62FBA}"/>
          </ac:picMkLst>
        </pc:picChg>
      </pc:sldChg>
      <pc:sldChg chg="addSp delSp modSp add mod delAnim">
        <pc:chgData name="DaoTaoTin" userId="6d21468e-647c-4f84-8156-117b4a782e40" providerId="ADAL" clId="{E76B6278-B5FF-401C-BDBE-3961CCF470E8}" dt="2023-11-02T06:44:14.999" v="4522" actId="20577"/>
        <pc:sldMkLst>
          <pc:docMk/>
          <pc:sldMk cId="1750846299" sldId="823"/>
        </pc:sldMkLst>
        <pc:spChg chg="add mod">
          <ac:chgData name="DaoTaoTin" userId="6d21468e-647c-4f84-8156-117b4a782e40" providerId="ADAL" clId="{E76B6278-B5FF-401C-BDBE-3961CCF470E8}" dt="2023-11-02T06:44:14.999" v="4522" actId="20577"/>
          <ac:spMkLst>
            <pc:docMk/>
            <pc:sldMk cId="1750846299" sldId="823"/>
            <ac:spMk id="24" creationId="{91DDEF0A-AA75-DC59-4AEA-ED98186FCF59}"/>
          </ac:spMkLst>
        </pc:spChg>
        <pc:grpChg chg="del">
          <ac:chgData name="DaoTaoTin" userId="6d21468e-647c-4f84-8156-117b4a782e40" providerId="ADAL" clId="{E76B6278-B5FF-401C-BDBE-3961CCF470E8}" dt="2023-11-02T06:44:03.239" v="4473" actId="478"/>
          <ac:grpSpMkLst>
            <pc:docMk/>
            <pc:sldMk cId="1750846299" sldId="823"/>
            <ac:grpSpMk id="4" creationId="{255B28C8-13DD-2FA6-FE55-9116F79ED48E}"/>
          </ac:grpSpMkLst>
        </pc:grpChg>
        <pc:grpChg chg="del">
          <ac:chgData name="DaoTaoTin" userId="6d21468e-647c-4f84-8156-117b4a782e40" providerId="ADAL" clId="{E76B6278-B5FF-401C-BDBE-3961CCF470E8}" dt="2023-11-02T06:44:03.239" v="4473" actId="478"/>
          <ac:grpSpMkLst>
            <pc:docMk/>
            <pc:sldMk cId="1750846299" sldId="823"/>
            <ac:grpSpMk id="7" creationId="{CD66B013-AF6E-1D5C-D93F-DB306808A577}"/>
          </ac:grpSpMkLst>
        </pc:grpChg>
        <pc:grpChg chg="del">
          <ac:chgData name="DaoTaoTin" userId="6d21468e-647c-4f84-8156-117b4a782e40" providerId="ADAL" clId="{E76B6278-B5FF-401C-BDBE-3961CCF470E8}" dt="2023-11-02T06:44:03.239" v="4473" actId="478"/>
          <ac:grpSpMkLst>
            <pc:docMk/>
            <pc:sldMk cId="1750846299" sldId="823"/>
            <ac:grpSpMk id="10" creationId="{84ABA040-E817-C990-4244-5893884B89DE}"/>
          </ac:grpSpMkLst>
        </pc:grpChg>
        <pc:grpChg chg="del">
          <ac:chgData name="DaoTaoTin" userId="6d21468e-647c-4f84-8156-117b4a782e40" providerId="ADAL" clId="{E76B6278-B5FF-401C-BDBE-3961CCF470E8}" dt="2023-11-02T06:44:03.239" v="4473" actId="478"/>
          <ac:grpSpMkLst>
            <pc:docMk/>
            <pc:sldMk cId="1750846299" sldId="823"/>
            <ac:grpSpMk id="13" creationId="{E5618023-2F19-0379-33EC-61097C4EEE8D}"/>
          </ac:grpSpMkLst>
        </pc:grpChg>
        <pc:picChg chg="del">
          <ac:chgData name="DaoTaoTin" userId="6d21468e-647c-4f84-8156-117b4a782e40" providerId="ADAL" clId="{E76B6278-B5FF-401C-BDBE-3961CCF470E8}" dt="2023-11-02T06:44:03.239" v="4473" actId="478"/>
          <ac:picMkLst>
            <pc:docMk/>
            <pc:sldMk cId="1750846299" sldId="823"/>
            <ac:picMk id="20" creationId="{324A36D2-7C5A-AB94-5310-674E48C4A3F7}"/>
          </ac:picMkLst>
        </pc:picChg>
        <pc:picChg chg="del">
          <ac:chgData name="DaoTaoTin" userId="6d21468e-647c-4f84-8156-117b4a782e40" providerId="ADAL" clId="{E76B6278-B5FF-401C-BDBE-3961CCF470E8}" dt="2023-11-02T06:44:03.239" v="4473" actId="478"/>
          <ac:picMkLst>
            <pc:docMk/>
            <pc:sldMk cId="1750846299" sldId="823"/>
            <ac:picMk id="21" creationId="{BDA4C06C-15E5-6CF0-CF88-E8330EFD5330}"/>
          </ac:picMkLst>
        </pc:picChg>
        <pc:picChg chg="del">
          <ac:chgData name="DaoTaoTin" userId="6d21468e-647c-4f84-8156-117b4a782e40" providerId="ADAL" clId="{E76B6278-B5FF-401C-BDBE-3961CCF470E8}" dt="2023-11-02T06:44:03.239" v="4473" actId="478"/>
          <ac:picMkLst>
            <pc:docMk/>
            <pc:sldMk cId="1750846299" sldId="823"/>
            <ac:picMk id="22" creationId="{F3B7AC0E-008C-5A8F-3A94-34B9F6644E90}"/>
          </ac:picMkLst>
        </pc:picChg>
        <pc:picChg chg="del">
          <ac:chgData name="DaoTaoTin" userId="6d21468e-647c-4f84-8156-117b4a782e40" providerId="ADAL" clId="{E76B6278-B5FF-401C-BDBE-3961CCF470E8}" dt="2023-11-02T06:44:03.239" v="4473" actId="478"/>
          <ac:picMkLst>
            <pc:docMk/>
            <pc:sldMk cId="1750846299" sldId="823"/>
            <ac:picMk id="23" creationId="{625666BE-47F0-20CE-5557-8940EDDB7009}"/>
          </ac:picMkLst>
        </pc:picChg>
        <pc:cxnChg chg="del">
          <ac:chgData name="DaoTaoTin" userId="6d21468e-647c-4f84-8156-117b4a782e40" providerId="ADAL" clId="{E76B6278-B5FF-401C-BDBE-3961CCF470E8}" dt="2023-11-02T06:44:03.239" v="4473" actId="478"/>
          <ac:cxnSpMkLst>
            <pc:docMk/>
            <pc:sldMk cId="1750846299" sldId="823"/>
            <ac:cxnSpMk id="16" creationId="{5C23A730-A232-83CC-2947-E17DE9E01F3C}"/>
          </ac:cxnSpMkLst>
        </pc:cxnChg>
        <pc:cxnChg chg="del">
          <ac:chgData name="DaoTaoTin" userId="6d21468e-647c-4f84-8156-117b4a782e40" providerId="ADAL" clId="{E76B6278-B5FF-401C-BDBE-3961CCF470E8}" dt="2023-11-02T06:44:03.239" v="4473" actId="478"/>
          <ac:cxnSpMkLst>
            <pc:docMk/>
            <pc:sldMk cId="1750846299" sldId="823"/>
            <ac:cxnSpMk id="17" creationId="{6FF3A8F5-8A18-EEF3-C7E3-3317BB230066}"/>
          </ac:cxnSpMkLst>
        </pc:cxnChg>
        <pc:cxnChg chg="del">
          <ac:chgData name="DaoTaoTin" userId="6d21468e-647c-4f84-8156-117b4a782e40" providerId="ADAL" clId="{E76B6278-B5FF-401C-BDBE-3961CCF470E8}" dt="2023-11-02T06:44:03.239" v="4473" actId="478"/>
          <ac:cxnSpMkLst>
            <pc:docMk/>
            <pc:sldMk cId="1750846299" sldId="823"/>
            <ac:cxnSpMk id="18" creationId="{59648411-801A-9D87-8364-7F03AB2533FC}"/>
          </ac:cxnSpMkLst>
        </pc:cxnChg>
        <pc:cxnChg chg="del">
          <ac:chgData name="DaoTaoTin" userId="6d21468e-647c-4f84-8156-117b4a782e40" providerId="ADAL" clId="{E76B6278-B5FF-401C-BDBE-3961CCF470E8}" dt="2023-11-02T06:44:03.239" v="4473" actId="478"/>
          <ac:cxnSpMkLst>
            <pc:docMk/>
            <pc:sldMk cId="1750846299" sldId="823"/>
            <ac:cxnSpMk id="19" creationId="{4EE62CB2-8EA9-105D-8FEB-345E035A5D74}"/>
          </ac:cxnSpMkLst>
        </pc:cxnChg>
      </pc:sldChg>
      <pc:sldChg chg="modSp mod">
        <pc:chgData name="DaoTaoTin" userId="6d21468e-647c-4f84-8156-117b4a782e40" providerId="ADAL" clId="{E76B6278-B5FF-401C-BDBE-3961CCF470E8}" dt="2023-11-02T09:03:44.025" v="9936" actId="207"/>
        <pc:sldMkLst>
          <pc:docMk/>
          <pc:sldMk cId="2131251836" sldId="824"/>
        </pc:sldMkLst>
        <pc:spChg chg="mod">
          <ac:chgData name="DaoTaoTin" userId="6d21468e-647c-4f84-8156-117b4a782e40" providerId="ADAL" clId="{E76B6278-B5FF-401C-BDBE-3961CCF470E8}" dt="2023-11-02T09:03:36.525" v="9935" actId="207"/>
          <ac:spMkLst>
            <pc:docMk/>
            <pc:sldMk cId="2131251836" sldId="824"/>
            <ac:spMk id="9" creationId="{D10AA9DA-77F8-3866-49C5-D5D1BEE1BB8A}"/>
          </ac:spMkLst>
        </pc:spChg>
        <pc:spChg chg="mod">
          <ac:chgData name="DaoTaoTin" userId="6d21468e-647c-4f84-8156-117b4a782e40" providerId="ADAL" clId="{E76B6278-B5FF-401C-BDBE-3961CCF470E8}" dt="2023-11-02T09:03:44.025" v="9936" actId="207"/>
          <ac:spMkLst>
            <pc:docMk/>
            <pc:sldMk cId="2131251836" sldId="824"/>
            <ac:spMk id="46" creationId="{5AE964A8-FDE3-9614-271A-B2E47AB3CA92}"/>
          </ac:spMkLst>
        </pc:spChg>
        <pc:spChg chg="mod">
          <ac:chgData name="DaoTaoTin" userId="6d21468e-647c-4f84-8156-117b4a782e40" providerId="ADAL" clId="{E76B6278-B5FF-401C-BDBE-3961CCF470E8}" dt="2023-11-02T09:03:36.525" v="9935" actId="207"/>
          <ac:spMkLst>
            <pc:docMk/>
            <pc:sldMk cId="2131251836" sldId="824"/>
            <ac:spMk id="47" creationId="{E8C2A123-3D72-87DD-B820-DFF06AB779B4}"/>
          </ac:spMkLst>
        </pc:spChg>
      </pc:sldChg>
      <pc:sldChg chg="delSp modSp add del mod delAnim">
        <pc:chgData name="DaoTaoTin" userId="6d21468e-647c-4f84-8156-117b4a782e40" providerId="ADAL" clId="{E76B6278-B5FF-401C-BDBE-3961CCF470E8}" dt="2023-11-02T07:27:15.657" v="5627" actId="47"/>
        <pc:sldMkLst>
          <pc:docMk/>
          <pc:sldMk cId="3988756767" sldId="824"/>
        </pc:sldMkLst>
        <pc:spChg chg="mod">
          <ac:chgData name="DaoTaoTin" userId="6d21468e-647c-4f84-8156-117b4a782e40" providerId="ADAL" clId="{E76B6278-B5FF-401C-BDBE-3961CCF470E8}" dt="2023-11-02T07:20:57.845" v="5178" actId="1076"/>
          <ac:spMkLst>
            <pc:docMk/>
            <pc:sldMk cId="3988756767" sldId="824"/>
            <ac:spMk id="78" creationId="{00000000-0000-0000-0000-000000000000}"/>
          </ac:spMkLst>
        </pc:spChg>
        <pc:spChg chg="mod">
          <ac:chgData name="DaoTaoTin" userId="6d21468e-647c-4f84-8156-117b4a782e40" providerId="ADAL" clId="{E76B6278-B5FF-401C-BDBE-3961CCF470E8}" dt="2023-11-02T07:20:44.600" v="5173" actId="255"/>
          <ac:spMkLst>
            <pc:docMk/>
            <pc:sldMk cId="3988756767" sldId="824"/>
            <ac:spMk id="79" creationId="{00000000-0000-0000-0000-000000000000}"/>
          </ac:spMkLst>
        </pc:spChg>
        <pc:spChg chg="del">
          <ac:chgData name="DaoTaoTin" userId="6d21468e-647c-4f84-8156-117b4a782e40" providerId="ADAL" clId="{E76B6278-B5FF-401C-BDBE-3961CCF470E8}" dt="2023-11-02T07:19:33.022" v="4954" actId="478"/>
          <ac:spMkLst>
            <pc:docMk/>
            <pc:sldMk cId="3988756767" sldId="824"/>
            <ac:spMk id="89" creationId="{00000000-0000-0000-0000-000000000000}"/>
          </ac:spMkLst>
        </pc:spChg>
        <pc:spChg chg="del">
          <ac:chgData name="DaoTaoTin" userId="6d21468e-647c-4f84-8156-117b4a782e40" providerId="ADAL" clId="{E76B6278-B5FF-401C-BDBE-3961CCF470E8}" dt="2023-11-02T07:19:33.022" v="4954" actId="478"/>
          <ac:spMkLst>
            <pc:docMk/>
            <pc:sldMk cId="3988756767" sldId="824"/>
            <ac:spMk id="90" creationId="{00000000-0000-0000-0000-000000000000}"/>
          </ac:spMkLst>
        </pc:spChg>
        <pc:spChg chg="mod">
          <ac:chgData name="DaoTaoTin" userId="6d21468e-647c-4f84-8156-117b4a782e40" providerId="ADAL" clId="{E76B6278-B5FF-401C-BDBE-3961CCF470E8}" dt="2023-11-02T07:24:23.147" v="5584" actId="1036"/>
          <ac:spMkLst>
            <pc:docMk/>
            <pc:sldMk cId="3988756767" sldId="824"/>
            <ac:spMk id="91" creationId="{00000000-0000-0000-0000-000000000000}"/>
          </ac:spMkLst>
        </pc:spChg>
        <pc:spChg chg="mod">
          <ac:chgData name="DaoTaoTin" userId="6d21468e-647c-4f84-8156-117b4a782e40" providerId="ADAL" clId="{E76B6278-B5FF-401C-BDBE-3961CCF470E8}" dt="2023-11-02T07:22:42.381" v="5187" actId="2711"/>
          <ac:spMkLst>
            <pc:docMk/>
            <pc:sldMk cId="3988756767" sldId="824"/>
            <ac:spMk id="92" creationId="{00000000-0000-0000-0000-000000000000}"/>
          </ac:spMkLst>
        </pc:spChg>
        <pc:spChg chg="del">
          <ac:chgData name="DaoTaoTin" userId="6d21468e-647c-4f84-8156-117b4a782e40" providerId="ADAL" clId="{E76B6278-B5FF-401C-BDBE-3961CCF470E8}" dt="2023-11-02T07:22:15.073" v="5185" actId="478"/>
          <ac:spMkLst>
            <pc:docMk/>
            <pc:sldMk cId="3988756767" sldId="824"/>
            <ac:spMk id="93" creationId="{00000000-0000-0000-0000-000000000000}"/>
          </ac:spMkLst>
        </pc:spChg>
        <pc:spChg chg="del">
          <ac:chgData name="DaoTaoTin" userId="6d21468e-647c-4f84-8156-117b4a782e40" providerId="ADAL" clId="{E76B6278-B5FF-401C-BDBE-3961CCF470E8}" dt="2023-11-02T07:22:06.522" v="5184" actId="478"/>
          <ac:spMkLst>
            <pc:docMk/>
            <pc:sldMk cId="3988756767" sldId="824"/>
            <ac:spMk id="94" creationId="{00000000-0000-0000-0000-000000000000}"/>
          </ac:spMkLst>
        </pc:spChg>
        <pc:grpChg chg="mod">
          <ac:chgData name="DaoTaoTin" userId="6d21468e-647c-4f84-8156-117b4a782e40" providerId="ADAL" clId="{E76B6278-B5FF-401C-BDBE-3961CCF470E8}" dt="2023-11-02T07:19:38.911" v="4956" actId="1076"/>
          <ac:grpSpMkLst>
            <pc:docMk/>
            <pc:sldMk cId="3988756767" sldId="824"/>
            <ac:grpSpMk id="77" creationId="{00000000-0000-0000-0000-000000000000}"/>
          </ac:grpSpMkLst>
        </pc:grpChg>
        <pc:grpChg chg="del">
          <ac:chgData name="DaoTaoTin" userId="6d21468e-647c-4f84-8156-117b4a782e40" providerId="ADAL" clId="{E76B6278-B5FF-401C-BDBE-3961CCF470E8}" dt="2023-11-02T07:19:33.022" v="4954" actId="478"/>
          <ac:grpSpMkLst>
            <pc:docMk/>
            <pc:sldMk cId="3988756767" sldId="824"/>
            <ac:grpSpMk id="80" creationId="{00000000-0000-0000-0000-000000000000}"/>
          </ac:grpSpMkLst>
        </pc:grpChg>
        <pc:cxnChg chg="mod">
          <ac:chgData name="DaoTaoTin" userId="6d21468e-647c-4f84-8156-117b4a782e40" providerId="ADAL" clId="{E76B6278-B5FF-401C-BDBE-3961CCF470E8}" dt="2023-11-02T07:19:38.911" v="4956" actId="1076"/>
          <ac:cxnSpMkLst>
            <pc:docMk/>
            <pc:sldMk cId="3988756767" sldId="824"/>
            <ac:cxnSpMk id="74" creationId="{00000000-0000-0000-0000-000000000000}"/>
          </ac:cxnSpMkLst>
        </pc:cxnChg>
        <pc:cxnChg chg="del">
          <ac:chgData name="DaoTaoTin" userId="6d21468e-647c-4f84-8156-117b4a782e40" providerId="ADAL" clId="{E76B6278-B5FF-401C-BDBE-3961CCF470E8}" dt="2023-11-02T07:19:33.022" v="4954" actId="478"/>
          <ac:cxnSpMkLst>
            <pc:docMk/>
            <pc:sldMk cId="3988756767" sldId="824"/>
            <ac:cxnSpMk id="75" creationId="{00000000-0000-0000-0000-000000000000}"/>
          </ac:cxnSpMkLst>
        </pc:cxnChg>
        <pc:cxnChg chg="del">
          <ac:chgData name="DaoTaoTin" userId="6d21468e-647c-4f84-8156-117b4a782e40" providerId="ADAL" clId="{E76B6278-B5FF-401C-BDBE-3961CCF470E8}" dt="2023-11-02T07:19:33.810" v="4955" actId="478"/>
          <ac:cxnSpMkLst>
            <pc:docMk/>
            <pc:sldMk cId="3988756767" sldId="824"/>
            <ac:cxnSpMk id="76" creationId="{00000000-0000-0000-0000-000000000000}"/>
          </ac:cxnSpMkLst>
        </pc:cxnChg>
      </pc:sldChg>
      <pc:sldChg chg="addSp delSp modSp add mod ord addAnim delAnim modAnim">
        <pc:chgData name="DaoTaoTin" userId="6d21468e-647c-4f84-8156-117b4a782e40" providerId="ADAL" clId="{E76B6278-B5FF-401C-BDBE-3961CCF470E8}" dt="2023-11-08T09:19:03.317" v="17331"/>
        <pc:sldMkLst>
          <pc:docMk/>
          <pc:sldMk cId="2419384897" sldId="825"/>
        </pc:sldMkLst>
        <pc:spChg chg="mod">
          <ac:chgData name="DaoTaoTin" userId="6d21468e-647c-4f84-8156-117b4a782e40" providerId="ADAL" clId="{E76B6278-B5FF-401C-BDBE-3961CCF470E8}" dt="2023-11-08T08:30:08.450" v="15800" actId="6549"/>
          <ac:spMkLst>
            <pc:docMk/>
            <pc:sldMk cId="2419384897" sldId="825"/>
            <ac:spMk id="2" creationId="{00000000-0000-0000-0000-000000000000}"/>
          </ac:spMkLst>
        </pc:spChg>
        <pc:spChg chg="mod">
          <ac:chgData name="DaoTaoTin" userId="6d21468e-647c-4f84-8156-117b4a782e40" providerId="ADAL" clId="{E76B6278-B5FF-401C-BDBE-3961CCF470E8}" dt="2023-11-08T08:28:00.306" v="15719" actId="20577"/>
          <ac:spMkLst>
            <pc:docMk/>
            <pc:sldMk cId="2419384897" sldId="825"/>
            <ac:spMk id="3" creationId="{00000000-0000-0000-0000-000000000000}"/>
          </ac:spMkLst>
        </pc:spChg>
        <pc:spChg chg="add del mod">
          <ac:chgData name="DaoTaoTin" userId="6d21468e-647c-4f84-8156-117b4a782e40" providerId="ADAL" clId="{E76B6278-B5FF-401C-BDBE-3961CCF470E8}" dt="2023-11-08T09:17:56.012" v="17316" actId="478"/>
          <ac:spMkLst>
            <pc:docMk/>
            <pc:sldMk cId="2419384897" sldId="825"/>
            <ac:spMk id="4" creationId="{4B9FDFDF-462E-F6EE-0C18-98AAFF7526F5}"/>
          </ac:spMkLst>
        </pc:spChg>
        <pc:spChg chg="del mod">
          <ac:chgData name="DaoTaoTin" userId="6d21468e-647c-4f84-8156-117b4a782e40" providerId="ADAL" clId="{E76B6278-B5FF-401C-BDBE-3961CCF470E8}" dt="2023-11-08T08:31:20.491" v="15826" actId="478"/>
          <ac:spMkLst>
            <pc:docMk/>
            <pc:sldMk cId="2419384897" sldId="825"/>
            <ac:spMk id="5" creationId="{42232556-BD81-301E-E6DE-EEE9CE47BAAE}"/>
          </ac:spMkLst>
        </pc:spChg>
        <pc:spChg chg="add del mod">
          <ac:chgData name="DaoTaoTin" userId="6d21468e-647c-4f84-8156-117b4a782e40" providerId="ADAL" clId="{E76B6278-B5FF-401C-BDBE-3961CCF470E8}" dt="2023-11-08T08:31:58.779" v="15848" actId="478"/>
          <ac:spMkLst>
            <pc:docMk/>
            <pc:sldMk cId="2419384897" sldId="825"/>
            <ac:spMk id="6" creationId="{24758AE3-3F26-285E-9FAC-5D949E934D34}"/>
          </ac:spMkLst>
        </pc:spChg>
        <pc:spChg chg="add del mod">
          <ac:chgData name="DaoTaoTin" userId="6d21468e-647c-4f84-8156-117b4a782e40" providerId="ADAL" clId="{E76B6278-B5FF-401C-BDBE-3961CCF470E8}" dt="2023-11-08T08:31:58.779" v="15848" actId="478"/>
          <ac:spMkLst>
            <pc:docMk/>
            <pc:sldMk cId="2419384897" sldId="825"/>
            <ac:spMk id="7" creationId="{70C24B36-A450-D39D-BED2-04196DE4FDE2}"/>
          </ac:spMkLst>
        </pc:spChg>
        <pc:spChg chg="add del mod">
          <ac:chgData name="DaoTaoTin" userId="6d21468e-647c-4f84-8156-117b4a782e40" providerId="ADAL" clId="{E76B6278-B5FF-401C-BDBE-3961CCF470E8}" dt="2023-11-02T07:26:05.433" v="5625" actId="478"/>
          <ac:spMkLst>
            <pc:docMk/>
            <pc:sldMk cId="2419384897" sldId="825"/>
            <ac:spMk id="8" creationId="{6802148D-2B63-A77A-C959-A0BAFB19B2FC}"/>
          </ac:spMkLst>
        </pc:spChg>
        <pc:spChg chg="mod">
          <ac:chgData name="DaoTaoTin" userId="6d21468e-647c-4f84-8156-117b4a782e40" providerId="ADAL" clId="{E76B6278-B5FF-401C-BDBE-3961CCF470E8}" dt="2023-11-02T07:25:48.301" v="5621"/>
          <ac:spMkLst>
            <pc:docMk/>
            <pc:sldMk cId="2419384897" sldId="825"/>
            <ac:spMk id="11" creationId="{395688E6-94A4-4145-ABCD-4F8016F7C5DD}"/>
          </ac:spMkLst>
        </pc:spChg>
        <pc:spChg chg="mod">
          <ac:chgData name="DaoTaoTin" userId="6d21468e-647c-4f84-8156-117b4a782e40" providerId="ADAL" clId="{E76B6278-B5FF-401C-BDBE-3961CCF470E8}" dt="2023-11-02T07:25:48.301" v="5621"/>
          <ac:spMkLst>
            <pc:docMk/>
            <pc:sldMk cId="2419384897" sldId="825"/>
            <ac:spMk id="12" creationId="{7EEA09E3-A1D1-A9DD-69D7-9D715A9C76BB}"/>
          </ac:spMkLst>
        </pc:spChg>
        <pc:spChg chg="mod">
          <ac:chgData name="DaoTaoTin" userId="6d21468e-647c-4f84-8156-117b4a782e40" providerId="ADAL" clId="{E76B6278-B5FF-401C-BDBE-3961CCF470E8}" dt="2023-11-02T07:25:48.301" v="5621"/>
          <ac:spMkLst>
            <pc:docMk/>
            <pc:sldMk cId="2419384897" sldId="825"/>
            <ac:spMk id="13" creationId="{7FD2B1AE-BC5C-50F8-CA9B-356E49BB786A}"/>
          </ac:spMkLst>
        </pc:spChg>
        <pc:spChg chg="mod">
          <ac:chgData name="DaoTaoTin" userId="6d21468e-647c-4f84-8156-117b4a782e40" providerId="ADAL" clId="{E76B6278-B5FF-401C-BDBE-3961CCF470E8}" dt="2023-11-02T07:25:48.301" v="5621"/>
          <ac:spMkLst>
            <pc:docMk/>
            <pc:sldMk cId="2419384897" sldId="825"/>
            <ac:spMk id="14" creationId="{B3587632-78AB-5DF4-ED86-F79C97DD1741}"/>
          </ac:spMkLst>
        </pc:spChg>
        <pc:spChg chg="mod">
          <ac:chgData name="DaoTaoTin" userId="6d21468e-647c-4f84-8156-117b4a782e40" providerId="ADAL" clId="{E76B6278-B5FF-401C-BDBE-3961CCF470E8}" dt="2023-11-02T07:25:48.301" v="5621"/>
          <ac:spMkLst>
            <pc:docMk/>
            <pc:sldMk cId="2419384897" sldId="825"/>
            <ac:spMk id="15" creationId="{8F39C6B0-C04E-C03A-A620-C7D810A9CD9D}"/>
          </ac:spMkLst>
        </pc:spChg>
        <pc:spChg chg="mod">
          <ac:chgData name="DaoTaoTin" userId="6d21468e-647c-4f84-8156-117b4a782e40" providerId="ADAL" clId="{E76B6278-B5FF-401C-BDBE-3961CCF470E8}" dt="2023-11-02T07:25:48.301" v="5621"/>
          <ac:spMkLst>
            <pc:docMk/>
            <pc:sldMk cId="2419384897" sldId="825"/>
            <ac:spMk id="16" creationId="{61C670E5-9E8B-3963-682A-77A585465257}"/>
          </ac:spMkLst>
        </pc:spChg>
        <pc:spChg chg="mod">
          <ac:chgData name="DaoTaoTin" userId="6d21468e-647c-4f84-8156-117b4a782e40" providerId="ADAL" clId="{E76B6278-B5FF-401C-BDBE-3961CCF470E8}" dt="2023-11-02T07:25:48.301" v="5621"/>
          <ac:spMkLst>
            <pc:docMk/>
            <pc:sldMk cId="2419384897" sldId="825"/>
            <ac:spMk id="17" creationId="{D0174A87-708C-EA42-30E0-6D6741D50197}"/>
          </ac:spMkLst>
        </pc:spChg>
        <pc:spChg chg="mod">
          <ac:chgData name="DaoTaoTin" userId="6d21468e-647c-4f84-8156-117b4a782e40" providerId="ADAL" clId="{E76B6278-B5FF-401C-BDBE-3961CCF470E8}" dt="2023-11-02T07:25:48.301" v="5621"/>
          <ac:spMkLst>
            <pc:docMk/>
            <pc:sldMk cId="2419384897" sldId="825"/>
            <ac:spMk id="18" creationId="{B3772676-45B0-2926-D33E-96360353A9F7}"/>
          </ac:spMkLst>
        </pc:spChg>
        <pc:spChg chg="mod">
          <ac:chgData name="DaoTaoTin" userId="6d21468e-647c-4f84-8156-117b4a782e40" providerId="ADAL" clId="{E76B6278-B5FF-401C-BDBE-3961CCF470E8}" dt="2023-11-02T07:25:48.301" v="5621"/>
          <ac:spMkLst>
            <pc:docMk/>
            <pc:sldMk cId="2419384897" sldId="825"/>
            <ac:spMk id="19" creationId="{0FFD6E4E-A787-8C4A-D9E2-884D60020525}"/>
          </ac:spMkLst>
        </pc:spChg>
        <pc:spChg chg="mod">
          <ac:chgData name="DaoTaoTin" userId="6d21468e-647c-4f84-8156-117b4a782e40" providerId="ADAL" clId="{E76B6278-B5FF-401C-BDBE-3961CCF470E8}" dt="2023-11-02T07:25:48.301" v="5621"/>
          <ac:spMkLst>
            <pc:docMk/>
            <pc:sldMk cId="2419384897" sldId="825"/>
            <ac:spMk id="20" creationId="{3B286AD6-8792-AAB3-E827-688B9CE36E6F}"/>
          </ac:spMkLst>
        </pc:spChg>
        <pc:spChg chg="mod">
          <ac:chgData name="DaoTaoTin" userId="6d21468e-647c-4f84-8156-117b4a782e40" providerId="ADAL" clId="{E76B6278-B5FF-401C-BDBE-3961CCF470E8}" dt="2023-11-02T07:25:48.301" v="5621"/>
          <ac:spMkLst>
            <pc:docMk/>
            <pc:sldMk cId="2419384897" sldId="825"/>
            <ac:spMk id="21" creationId="{C03A0869-54C4-E244-26A7-560D61BE9B12}"/>
          </ac:spMkLst>
        </pc:spChg>
        <pc:spChg chg="mod">
          <ac:chgData name="DaoTaoTin" userId="6d21468e-647c-4f84-8156-117b4a782e40" providerId="ADAL" clId="{E76B6278-B5FF-401C-BDBE-3961CCF470E8}" dt="2023-11-02T07:25:48.301" v="5621"/>
          <ac:spMkLst>
            <pc:docMk/>
            <pc:sldMk cId="2419384897" sldId="825"/>
            <ac:spMk id="22" creationId="{DC56FDB3-2B8D-A6D9-960A-DCF830C06E53}"/>
          </ac:spMkLst>
        </pc:spChg>
        <pc:spChg chg="mod">
          <ac:chgData name="DaoTaoTin" userId="6d21468e-647c-4f84-8156-117b4a782e40" providerId="ADAL" clId="{E76B6278-B5FF-401C-BDBE-3961CCF470E8}" dt="2023-11-02T07:25:48.301" v="5621"/>
          <ac:spMkLst>
            <pc:docMk/>
            <pc:sldMk cId="2419384897" sldId="825"/>
            <ac:spMk id="23" creationId="{0F423A5B-E8B0-421C-283F-5F7BC8A25A32}"/>
          </ac:spMkLst>
        </pc:spChg>
        <pc:spChg chg="mod">
          <ac:chgData name="DaoTaoTin" userId="6d21468e-647c-4f84-8156-117b4a782e40" providerId="ADAL" clId="{E76B6278-B5FF-401C-BDBE-3961CCF470E8}" dt="2023-11-02T07:25:48.301" v="5621"/>
          <ac:spMkLst>
            <pc:docMk/>
            <pc:sldMk cId="2419384897" sldId="825"/>
            <ac:spMk id="24" creationId="{80D0DDD9-9F3A-0832-4352-7C8535DB5E9B}"/>
          </ac:spMkLst>
        </pc:spChg>
        <pc:spChg chg="mod">
          <ac:chgData name="DaoTaoTin" userId="6d21468e-647c-4f84-8156-117b4a782e40" providerId="ADAL" clId="{E76B6278-B5FF-401C-BDBE-3961CCF470E8}" dt="2023-11-02T07:25:48.301" v="5621"/>
          <ac:spMkLst>
            <pc:docMk/>
            <pc:sldMk cId="2419384897" sldId="825"/>
            <ac:spMk id="25" creationId="{7CD8BC83-0312-8901-51DC-23312DEDFC38}"/>
          </ac:spMkLst>
        </pc:spChg>
        <pc:spChg chg="mod">
          <ac:chgData name="DaoTaoTin" userId="6d21468e-647c-4f84-8156-117b4a782e40" providerId="ADAL" clId="{E76B6278-B5FF-401C-BDBE-3961CCF470E8}" dt="2023-11-02T07:25:48.301" v="5621"/>
          <ac:spMkLst>
            <pc:docMk/>
            <pc:sldMk cId="2419384897" sldId="825"/>
            <ac:spMk id="26" creationId="{A6D90C81-6648-1ABB-E33B-50E0E44F567E}"/>
          </ac:spMkLst>
        </pc:spChg>
        <pc:spChg chg="mod">
          <ac:chgData name="DaoTaoTin" userId="6d21468e-647c-4f84-8156-117b4a782e40" providerId="ADAL" clId="{E76B6278-B5FF-401C-BDBE-3961CCF470E8}" dt="2023-11-02T07:25:48.301" v="5621"/>
          <ac:spMkLst>
            <pc:docMk/>
            <pc:sldMk cId="2419384897" sldId="825"/>
            <ac:spMk id="27" creationId="{E8C6EDF1-7C5A-DABA-84B0-76E70AE75851}"/>
          </ac:spMkLst>
        </pc:spChg>
        <pc:spChg chg="mod">
          <ac:chgData name="DaoTaoTin" userId="6d21468e-647c-4f84-8156-117b4a782e40" providerId="ADAL" clId="{E76B6278-B5FF-401C-BDBE-3961CCF470E8}" dt="2023-11-02T07:25:48.301" v="5621"/>
          <ac:spMkLst>
            <pc:docMk/>
            <pc:sldMk cId="2419384897" sldId="825"/>
            <ac:spMk id="28" creationId="{F9901B00-0625-C923-6FFE-B05DF38431B0}"/>
          </ac:spMkLst>
        </pc:spChg>
        <pc:spChg chg="mod">
          <ac:chgData name="DaoTaoTin" userId="6d21468e-647c-4f84-8156-117b4a782e40" providerId="ADAL" clId="{E76B6278-B5FF-401C-BDBE-3961CCF470E8}" dt="2023-11-02T07:25:48.301" v="5621"/>
          <ac:spMkLst>
            <pc:docMk/>
            <pc:sldMk cId="2419384897" sldId="825"/>
            <ac:spMk id="29" creationId="{F456DC88-AF57-357F-115A-A55B8062801F}"/>
          </ac:spMkLst>
        </pc:spChg>
        <pc:spChg chg="mod">
          <ac:chgData name="DaoTaoTin" userId="6d21468e-647c-4f84-8156-117b4a782e40" providerId="ADAL" clId="{E76B6278-B5FF-401C-BDBE-3961CCF470E8}" dt="2023-11-02T07:25:48.301" v="5621"/>
          <ac:spMkLst>
            <pc:docMk/>
            <pc:sldMk cId="2419384897" sldId="825"/>
            <ac:spMk id="30" creationId="{DD769889-FB7B-DE75-F2C4-4D07E6531F3C}"/>
          </ac:spMkLst>
        </pc:spChg>
        <pc:spChg chg="mod">
          <ac:chgData name="DaoTaoTin" userId="6d21468e-647c-4f84-8156-117b4a782e40" providerId="ADAL" clId="{E76B6278-B5FF-401C-BDBE-3961CCF470E8}" dt="2023-11-02T07:25:48.301" v="5621"/>
          <ac:spMkLst>
            <pc:docMk/>
            <pc:sldMk cId="2419384897" sldId="825"/>
            <ac:spMk id="31" creationId="{CD4F62AD-7637-AE65-AB3F-B0D36B7275B8}"/>
          </ac:spMkLst>
        </pc:spChg>
        <pc:spChg chg="mod">
          <ac:chgData name="DaoTaoTin" userId="6d21468e-647c-4f84-8156-117b4a782e40" providerId="ADAL" clId="{E76B6278-B5FF-401C-BDBE-3961CCF470E8}" dt="2023-11-08T08:31:09.698" v="15822"/>
          <ac:spMkLst>
            <pc:docMk/>
            <pc:sldMk cId="2419384897" sldId="825"/>
            <ac:spMk id="32" creationId="{36AD1994-6C1E-D8B3-54EC-EF310D4E7660}"/>
          </ac:spMkLst>
        </pc:spChg>
        <pc:spChg chg="add del mod">
          <ac:chgData name="DaoTaoTin" userId="6d21468e-647c-4f84-8156-117b4a782e40" providerId="ADAL" clId="{E76B6278-B5FF-401C-BDBE-3961CCF470E8}" dt="2023-11-02T07:33:24.776" v="5702" actId="478"/>
          <ac:spMkLst>
            <pc:docMk/>
            <pc:sldMk cId="2419384897" sldId="825"/>
            <ac:spMk id="33" creationId="{7B4447B7-7A01-21C7-BF4D-774229ECA632}"/>
          </ac:spMkLst>
        </pc:spChg>
        <pc:spChg chg="mod">
          <ac:chgData name="DaoTaoTin" userId="6d21468e-647c-4f84-8156-117b4a782e40" providerId="ADAL" clId="{E76B6278-B5FF-401C-BDBE-3961CCF470E8}" dt="2023-11-08T08:31:09.698" v="15822"/>
          <ac:spMkLst>
            <pc:docMk/>
            <pc:sldMk cId="2419384897" sldId="825"/>
            <ac:spMk id="33" creationId="{FE4875BC-CEEA-EFA1-701D-E2545E8B3CA9}"/>
          </ac:spMkLst>
        </pc:spChg>
        <pc:spChg chg="mod">
          <ac:chgData name="DaoTaoTin" userId="6d21468e-647c-4f84-8156-117b4a782e40" providerId="ADAL" clId="{E76B6278-B5FF-401C-BDBE-3961CCF470E8}" dt="2023-11-08T08:31:09.698" v="15822"/>
          <ac:spMkLst>
            <pc:docMk/>
            <pc:sldMk cId="2419384897" sldId="825"/>
            <ac:spMk id="34" creationId="{365BD95E-2788-7F69-E67C-C8C263AE62D9}"/>
          </ac:spMkLst>
        </pc:spChg>
        <pc:spChg chg="mod">
          <ac:chgData name="DaoTaoTin" userId="6d21468e-647c-4f84-8156-117b4a782e40" providerId="ADAL" clId="{E76B6278-B5FF-401C-BDBE-3961CCF470E8}" dt="2023-11-08T08:31:09.698" v="15822"/>
          <ac:spMkLst>
            <pc:docMk/>
            <pc:sldMk cId="2419384897" sldId="825"/>
            <ac:spMk id="35" creationId="{9C599B36-A70A-C4A0-A072-B567C3F60BF4}"/>
          </ac:spMkLst>
        </pc:spChg>
        <pc:spChg chg="mod">
          <ac:chgData name="DaoTaoTin" userId="6d21468e-647c-4f84-8156-117b4a782e40" providerId="ADAL" clId="{E76B6278-B5FF-401C-BDBE-3961CCF470E8}" dt="2023-11-08T08:31:09.698" v="15822"/>
          <ac:spMkLst>
            <pc:docMk/>
            <pc:sldMk cId="2419384897" sldId="825"/>
            <ac:spMk id="36" creationId="{5B2ED1BA-D8EC-020D-5261-3CED71850E3B}"/>
          </ac:spMkLst>
        </pc:spChg>
        <pc:spChg chg="mod">
          <ac:chgData name="DaoTaoTin" userId="6d21468e-647c-4f84-8156-117b4a782e40" providerId="ADAL" clId="{E76B6278-B5FF-401C-BDBE-3961CCF470E8}" dt="2023-11-08T08:31:09.698" v="15822"/>
          <ac:spMkLst>
            <pc:docMk/>
            <pc:sldMk cId="2419384897" sldId="825"/>
            <ac:spMk id="37" creationId="{3B71943F-F8BA-8348-D935-FED0B847805B}"/>
          </ac:spMkLst>
        </pc:spChg>
        <pc:spChg chg="mod">
          <ac:chgData name="DaoTaoTin" userId="6d21468e-647c-4f84-8156-117b4a782e40" providerId="ADAL" clId="{E76B6278-B5FF-401C-BDBE-3961CCF470E8}" dt="2023-11-08T08:31:09.698" v="15822"/>
          <ac:spMkLst>
            <pc:docMk/>
            <pc:sldMk cId="2419384897" sldId="825"/>
            <ac:spMk id="38" creationId="{6CE1BEEE-F1DD-E235-7095-BFBE9CA17E28}"/>
          </ac:spMkLst>
        </pc:spChg>
        <pc:spChg chg="mod">
          <ac:chgData name="DaoTaoTin" userId="6d21468e-647c-4f84-8156-117b4a782e40" providerId="ADAL" clId="{E76B6278-B5FF-401C-BDBE-3961CCF470E8}" dt="2023-11-08T08:31:09.698" v="15822"/>
          <ac:spMkLst>
            <pc:docMk/>
            <pc:sldMk cId="2419384897" sldId="825"/>
            <ac:spMk id="39" creationId="{C410E73F-295C-7E39-F656-7D217E751D92}"/>
          </ac:spMkLst>
        </pc:spChg>
        <pc:spChg chg="mod">
          <ac:chgData name="DaoTaoTin" userId="6d21468e-647c-4f84-8156-117b4a782e40" providerId="ADAL" clId="{E76B6278-B5FF-401C-BDBE-3961CCF470E8}" dt="2023-11-08T08:31:09.698" v="15822"/>
          <ac:spMkLst>
            <pc:docMk/>
            <pc:sldMk cId="2419384897" sldId="825"/>
            <ac:spMk id="40" creationId="{1B3CADE4-A812-AD6B-925A-97E421A8099A}"/>
          </ac:spMkLst>
        </pc:spChg>
        <pc:spChg chg="mod">
          <ac:chgData name="DaoTaoTin" userId="6d21468e-647c-4f84-8156-117b4a782e40" providerId="ADAL" clId="{E76B6278-B5FF-401C-BDBE-3961CCF470E8}" dt="2023-11-08T08:31:09.698" v="15822"/>
          <ac:spMkLst>
            <pc:docMk/>
            <pc:sldMk cId="2419384897" sldId="825"/>
            <ac:spMk id="41" creationId="{E0BD43F5-2597-D97A-10DE-0212C2533E35}"/>
          </ac:spMkLst>
        </pc:spChg>
        <pc:spChg chg="mod">
          <ac:chgData name="DaoTaoTin" userId="6d21468e-647c-4f84-8156-117b4a782e40" providerId="ADAL" clId="{E76B6278-B5FF-401C-BDBE-3961CCF470E8}" dt="2023-11-08T08:31:09.698" v="15822"/>
          <ac:spMkLst>
            <pc:docMk/>
            <pc:sldMk cId="2419384897" sldId="825"/>
            <ac:spMk id="42" creationId="{D6DD18FB-036D-6B38-20AB-C533D2D93803}"/>
          </ac:spMkLst>
        </pc:spChg>
        <pc:spChg chg="mod">
          <ac:chgData name="DaoTaoTin" userId="6d21468e-647c-4f84-8156-117b4a782e40" providerId="ADAL" clId="{E76B6278-B5FF-401C-BDBE-3961CCF470E8}" dt="2023-11-08T08:31:09.698" v="15822"/>
          <ac:spMkLst>
            <pc:docMk/>
            <pc:sldMk cId="2419384897" sldId="825"/>
            <ac:spMk id="43" creationId="{7E8C199E-0FE4-37E1-D297-F26DA6DADDC1}"/>
          </ac:spMkLst>
        </pc:spChg>
        <pc:spChg chg="mod">
          <ac:chgData name="DaoTaoTin" userId="6d21468e-647c-4f84-8156-117b4a782e40" providerId="ADAL" clId="{E76B6278-B5FF-401C-BDBE-3961CCF470E8}" dt="2023-11-08T08:31:09.698" v="15822"/>
          <ac:spMkLst>
            <pc:docMk/>
            <pc:sldMk cId="2419384897" sldId="825"/>
            <ac:spMk id="44" creationId="{CBFE42D7-11C8-6287-4EA3-E77CF11C87EB}"/>
          </ac:spMkLst>
        </pc:spChg>
        <pc:spChg chg="mod">
          <ac:chgData name="DaoTaoTin" userId="6d21468e-647c-4f84-8156-117b4a782e40" providerId="ADAL" clId="{E76B6278-B5FF-401C-BDBE-3961CCF470E8}" dt="2023-11-08T08:31:09.698" v="15822"/>
          <ac:spMkLst>
            <pc:docMk/>
            <pc:sldMk cId="2419384897" sldId="825"/>
            <ac:spMk id="45" creationId="{34D29145-D627-7B2F-BFA7-3846EB0FF7E6}"/>
          </ac:spMkLst>
        </pc:spChg>
        <pc:spChg chg="mod">
          <ac:chgData name="DaoTaoTin" userId="6d21468e-647c-4f84-8156-117b4a782e40" providerId="ADAL" clId="{E76B6278-B5FF-401C-BDBE-3961CCF470E8}" dt="2023-11-08T08:31:09.698" v="15822"/>
          <ac:spMkLst>
            <pc:docMk/>
            <pc:sldMk cId="2419384897" sldId="825"/>
            <ac:spMk id="46" creationId="{E0A4A88E-9792-15B9-8601-1A2D6FEA1294}"/>
          </ac:spMkLst>
        </pc:spChg>
        <pc:spChg chg="mod">
          <ac:chgData name="DaoTaoTin" userId="6d21468e-647c-4f84-8156-117b4a782e40" providerId="ADAL" clId="{E76B6278-B5FF-401C-BDBE-3961CCF470E8}" dt="2023-11-08T08:31:09.698" v="15822"/>
          <ac:spMkLst>
            <pc:docMk/>
            <pc:sldMk cId="2419384897" sldId="825"/>
            <ac:spMk id="47" creationId="{47B0CE1B-5C91-E2B8-7E46-0BEBAD475660}"/>
          </ac:spMkLst>
        </pc:spChg>
        <pc:spChg chg="add mod">
          <ac:chgData name="DaoTaoTin" userId="6d21468e-647c-4f84-8156-117b4a782e40" providerId="ADAL" clId="{E76B6278-B5FF-401C-BDBE-3961CCF470E8}" dt="2023-11-08T08:32:02.788" v="15850"/>
          <ac:spMkLst>
            <pc:docMk/>
            <pc:sldMk cId="2419384897" sldId="825"/>
            <ac:spMk id="48" creationId="{A75A153C-8B29-6E41-A245-B2856B5C3BD9}"/>
          </ac:spMkLst>
        </pc:spChg>
        <pc:spChg chg="add mod">
          <ac:chgData name="DaoTaoTin" userId="6d21468e-647c-4f84-8156-117b4a782e40" providerId="ADAL" clId="{E76B6278-B5FF-401C-BDBE-3961CCF470E8}" dt="2023-11-08T08:32:02.788" v="15850"/>
          <ac:spMkLst>
            <pc:docMk/>
            <pc:sldMk cId="2419384897" sldId="825"/>
            <ac:spMk id="49" creationId="{62E9318D-61FD-7B7E-3738-FA6AE2E1F091}"/>
          </ac:spMkLst>
        </pc:spChg>
        <pc:spChg chg="add del mod">
          <ac:chgData name="DaoTaoTin" userId="6d21468e-647c-4f84-8156-117b4a782e40" providerId="ADAL" clId="{E76B6278-B5FF-401C-BDBE-3961CCF470E8}" dt="2023-11-08T09:17:57.938" v="17317" actId="478"/>
          <ac:spMkLst>
            <pc:docMk/>
            <pc:sldMk cId="2419384897" sldId="825"/>
            <ac:spMk id="50" creationId="{6A05490F-D6B3-0F78-85E5-27D31E0113DD}"/>
          </ac:spMkLst>
        </pc:spChg>
        <pc:spChg chg="add mod">
          <ac:chgData name="DaoTaoTin" userId="6d21468e-647c-4f84-8156-117b4a782e40" providerId="ADAL" clId="{E76B6278-B5FF-401C-BDBE-3961CCF470E8}" dt="2023-11-08T08:35:40.177" v="15892" actId="1076"/>
          <ac:spMkLst>
            <pc:docMk/>
            <pc:sldMk cId="2419384897" sldId="825"/>
            <ac:spMk id="51" creationId="{0E240349-61C8-E450-7490-A861465A58E7}"/>
          </ac:spMkLst>
        </pc:spChg>
        <pc:spChg chg="mod topLvl">
          <ac:chgData name="DaoTaoTin" userId="6d21468e-647c-4f84-8156-117b4a782e40" providerId="ADAL" clId="{E76B6278-B5FF-401C-BDBE-3961CCF470E8}" dt="2023-11-08T08:37:52.291" v="16039" actId="165"/>
          <ac:spMkLst>
            <pc:docMk/>
            <pc:sldMk cId="2419384897" sldId="825"/>
            <ac:spMk id="54" creationId="{824268EC-D007-D9A0-0DBF-9C1060A7381A}"/>
          </ac:spMkLst>
        </pc:spChg>
        <pc:spChg chg="mod topLvl">
          <ac:chgData name="DaoTaoTin" userId="6d21468e-647c-4f84-8156-117b4a782e40" providerId="ADAL" clId="{E76B6278-B5FF-401C-BDBE-3961CCF470E8}" dt="2023-11-08T08:37:52.291" v="16039" actId="165"/>
          <ac:spMkLst>
            <pc:docMk/>
            <pc:sldMk cId="2419384897" sldId="825"/>
            <ac:spMk id="55" creationId="{8FF617AE-E29B-623B-124B-EE2A0800AC97}"/>
          </ac:spMkLst>
        </pc:spChg>
        <pc:spChg chg="add del mod">
          <ac:chgData name="DaoTaoTin" userId="6d21468e-647c-4f84-8156-117b4a782e40" providerId="ADAL" clId="{E76B6278-B5FF-401C-BDBE-3961CCF470E8}" dt="2023-11-08T09:01:47.033" v="16819" actId="478"/>
          <ac:spMkLst>
            <pc:docMk/>
            <pc:sldMk cId="2419384897" sldId="825"/>
            <ac:spMk id="63" creationId="{FFCB1471-0ADF-B9F7-98D3-E55BCCA860C3}"/>
          </ac:spMkLst>
        </pc:spChg>
        <pc:spChg chg="add del mod">
          <ac:chgData name="DaoTaoTin" userId="6d21468e-647c-4f84-8156-117b4a782e40" providerId="ADAL" clId="{E76B6278-B5FF-401C-BDBE-3961CCF470E8}" dt="2023-11-08T09:01:47.033" v="16819" actId="478"/>
          <ac:spMkLst>
            <pc:docMk/>
            <pc:sldMk cId="2419384897" sldId="825"/>
            <ac:spMk id="64" creationId="{922C1A0C-C67E-B83B-3142-0907B841EFC9}"/>
          </ac:spMkLst>
        </pc:spChg>
        <pc:spChg chg="add del mod">
          <ac:chgData name="DaoTaoTin" userId="6d21468e-647c-4f84-8156-117b4a782e40" providerId="ADAL" clId="{E76B6278-B5FF-401C-BDBE-3961CCF470E8}" dt="2023-11-08T09:01:47.033" v="16819" actId="478"/>
          <ac:spMkLst>
            <pc:docMk/>
            <pc:sldMk cId="2419384897" sldId="825"/>
            <ac:spMk id="65" creationId="{9159BE11-3E70-0FF1-764E-363767EC0897}"/>
          </ac:spMkLst>
        </pc:spChg>
        <pc:spChg chg="add del mod">
          <ac:chgData name="DaoTaoTin" userId="6d21468e-647c-4f84-8156-117b4a782e40" providerId="ADAL" clId="{E76B6278-B5FF-401C-BDBE-3961CCF470E8}" dt="2023-11-08T09:01:47.033" v="16819" actId="478"/>
          <ac:spMkLst>
            <pc:docMk/>
            <pc:sldMk cId="2419384897" sldId="825"/>
            <ac:spMk id="66" creationId="{0DBBEDB0-F9AE-1725-5B91-F7A48C552C6F}"/>
          </ac:spMkLst>
        </pc:spChg>
        <pc:spChg chg="add del mod">
          <ac:chgData name="DaoTaoTin" userId="6d21468e-647c-4f84-8156-117b4a782e40" providerId="ADAL" clId="{E76B6278-B5FF-401C-BDBE-3961CCF470E8}" dt="2023-11-08T09:01:47.033" v="16819" actId="478"/>
          <ac:spMkLst>
            <pc:docMk/>
            <pc:sldMk cId="2419384897" sldId="825"/>
            <ac:spMk id="67" creationId="{3690C9A4-3A6B-6C36-FE6F-4EF87564589B}"/>
          </ac:spMkLst>
        </pc:spChg>
        <pc:spChg chg="add del mod">
          <ac:chgData name="DaoTaoTin" userId="6d21468e-647c-4f84-8156-117b4a782e40" providerId="ADAL" clId="{E76B6278-B5FF-401C-BDBE-3961CCF470E8}" dt="2023-11-08T08:52:55.660" v="16757" actId="478"/>
          <ac:spMkLst>
            <pc:docMk/>
            <pc:sldMk cId="2419384897" sldId="825"/>
            <ac:spMk id="68" creationId="{357A6CAF-B2EA-787E-B4A6-7CF67FD0B320}"/>
          </ac:spMkLst>
        </pc:spChg>
        <pc:spChg chg="add del">
          <ac:chgData name="DaoTaoTin" userId="6d21468e-647c-4f84-8156-117b4a782e40" providerId="ADAL" clId="{E76B6278-B5FF-401C-BDBE-3961CCF470E8}" dt="2023-11-08T08:53:54.794" v="16763" actId="478"/>
          <ac:spMkLst>
            <pc:docMk/>
            <pc:sldMk cId="2419384897" sldId="825"/>
            <ac:spMk id="69" creationId="{E032BE32-D42D-9F3F-D9A2-5BC8C775C960}"/>
          </ac:spMkLst>
        </pc:spChg>
        <pc:spChg chg="mod topLvl">
          <ac:chgData name="DaoTaoTin" userId="6d21468e-647c-4f84-8156-117b4a782e40" providerId="ADAL" clId="{E76B6278-B5FF-401C-BDBE-3961CCF470E8}" dt="2023-11-08T08:37:52.291" v="16039" actId="165"/>
          <ac:spMkLst>
            <pc:docMk/>
            <pc:sldMk cId="2419384897" sldId="825"/>
            <ac:spMk id="78" creationId="{00000000-0000-0000-0000-000000000000}"/>
          </ac:spMkLst>
        </pc:spChg>
        <pc:spChg chg="mod topLvl">
          <ac:chgData name="DaoTaoTin" userId="6d21468e-647c-4f84-8156-117b4a782e40" providerId="ADAL" clId="{E76B6278-B5FF-401C-BDBE-3961CCF470E8}" dt="2023-11-08T08:37:52.291" v="16039" actId="165"/>
          <ac:spMkLst>
            <pc:docMk/>
            <pc:sldMk cId="2419384897" sldId="825"/>
            <ac:spMk id="79" creationId="{00000000-0000-0000-0000-000000000000}"/>
          </ac:spMkLst>
        </pc:spChg>
        <pc:spChg chg="del">
          <ac:chgData name="DaoTaoTin" userId="6d21468e-647c-4f84-8156-117b4a782e40" providerId="ADAL" clId="{E76B6278-B5FF-401C-BDBE-3961CCF470E8}" dt="2023-11-02T07:25:47.987" v="5620" actId="478"/>
          <ac:spMkLst>
            <pc:docMk/>
            <pc:sldMk cId="2419384897" sldId="825"/>
            <ac:spMk id="91" creationId="{00000000-0000-0000-0000-000000000000}"/>
          </ac:spMkLst>
        </pc:spChg>
        <pc:spChg chg="del">
          <ac:chgData name="DaoTaoTin" userId="6d21468e-647c-4f84-8156-117b4a782e40" providerId="ADAL" clId="{E76B6278-B5FF-401C-BDBE-3961CCF470E8}" dt="2023-11-02T07:25:47.987" v="5620" actId="478"/>
          <ac:spMkLst>
            <pc:docMk/>
            <pc:sldMk cId="2419384897" sldId="825"/>
            <ac:spMk id="92" creationId="{00000000-0000-0000-0000-000000000000}"/>
          </ac:spMkLst>
        </pc:spChg>
        <pc:grpChg chg="add mod">
          <ac:chgData name="DaoTaoTin" userId="6d21468e-647c-4f84-8156-117b4a782e40" providerId="ADAL" clId="{E76B6278-B5FF-401C-BDBE-3961CCF470E8}" dt="2023-11-08T09:18:11.197" v="17319" actId="1076"/>
          <ac:grpSpMkLst>
            <pc:docMk/>
            <pc:sldMk cId="2419384897" sldId="825"/>
            <ac:grpSpMk id="8" creationId="{25D16A95-5EB5-0BF9-2E10-F8F7E47C902A}"/>
          </ac:grpSpMkLst>
        </pc:grpChg>
        <pc:grpChg chg="add del mod">
          <ac:chgData name="DaoTaoTin" userId="6d21468e-647c-4f84-8156-117b4a782e40" providerId="ADAL" clId="{E76B6278-B5FF-401C-BDBE-3961CCF470E8}" dt="2023-11-08T08:31:49.195" v="15846" actId="478"/>
          <ac:grpSpMkLst>
            <pc:docMk/>
            <pc:sldMk cId="2419384897" sldId="825"/>
            <ac:grpSpMk id="9" creationId="{9307DC17-30A1-B590-66E7-EE857E7DCE13}"/>
          </ac:grpSpMkLst>
        </pc:grpChg>
        <pc:grpChg chg="mod">
          <ac:chgData name="DaoTaoTin" userId="6d21468e-647c-4f84-8156-117b4a782e40" providerId="ADAL" clId="{E76B6278-B5FF-401C-BDBE-3961CCF470E8}" dt="2023-11-02T07:25:48.301" v="5621"/>
          <ac:grpSpMkLst>
            <pc:docMk/>
            <pc:sldMk cId="2419384897" sldId="825"/>
            <ac:grpSpMk id="10" creationId="{472201D1-AF90-1D57-A202-954DD30DAF9E}"/>
          </ac:grpSpMkLst>
        </pc:grpChg>
        <pc:grpChg chg="add del mod">
          <ac:chgData name="DaoTaoTin" userId="6d21468e-647c-4f84-8156-117b4a782e40" providerId="ADAL" clId="{E76B6278-B5FF-401C-BDBE-3961CCF470E8}" dt="2023-11-08T08:37:52.291" v="16039" actId="165"/>
          <ac:grpSpMkLst>
            <pc:docMk/>
            <pc:sldMk cId="2419384897" sldId="825"/>
            <ac:grpSpMk id="53" creationId="{D265F583-2B2B-CA8A-0689-F5E4B2F3836E}"/>
          </ac:grpSpMkLst>
        </pc:grpChg>
        <pc:grpChg chg="del mod">
          <ac:chgData name="DaoTaoTin" userId="6d21468e-647c-4f84-8156-117b4a782e40" providerId="ADAL" clId="{E76B6278-B5FF-401C-BDBE-3961CCF470E8}" dt="2023-11-08T08:37:52.291" v="16039" actId="165"/>
          <ac:grpSpMkLst>
            <pc:docMk/>
            <pc:sldMk cId="2419384897" sldId="825"/>
            <ac:grpSpMk id="77" creationId="{00000000-0000-0000-0000-000000000000}"/>
          </ac:grpSpMkLst>
        </pc:grpChg>
        <pc:cxnChg chg="add del mod">
          <ac:chgData name="DaoTaoTin" userId="6d21468e-647c-4f84-8156-117b4a782e40" providerId="ADAL" clId="{E76B6278-B5FF-401C-BDBE-3961CCF470E8}" dt="2023-11-08T08:32:43.482" v="15856" actId="478"/>
          <ac:cxnSpMkLst>
            <pc:docMk/>
            <pc:sldMk cId="2419384897" sldId="825"/>
            <ac:cxnSpMk id="52" creationId="{0FBFF9E0-C9AF-19B1-9364-02CC843AB1A0}"/>
          </ac:cxnSpMkLst>
        </pc:cxnChg>
        <pc:cxnChg chg="add del mod ord">
          <ac:chgData name="DaoTaoTin" userId="6d21468e-647c-4f84-8156-117b4a782e40" providerId="ADAL" clId="{E76B6278-B5FF-401C-BDBE-3961CCF470E8}" dt="2023-11-08T09:01:43.907" v="16818" actId="478"/>
          <ac:cxnSpMkLst>
            <pc:docMk/>
            <pc:sldMk cId="2419384897" sldId="825"/>
            <ac:cxnSpMk id="56" creationId="{AF3929A7-387F-EDEC-E839-995AFEA69EAF}"/>
          </ac:cxnSpMkLst>
        </pc:cxnChg>
        <pc:cxnChg chg="add del">
          <ac:chgData name="DaoTaoTin" userId="6d21468e-647c-4f84-8156-117b4a782e40" providerId="ADAL" clId="{E76B6278-B5FF-401C-BDBE-3961CCF470E8}" dt="2023-11-08T08:55:16.882" v="16774" actId="478"/>
          <ac:cxnSpMkLst>
            <pc:docMk/>
            <pc:sldMk cId="2419384897" sldId="825"/>
            <ac:cxnSpMk id="71" creationId="{F98A7172-0671-9EC3-A1FA-67AEAD780BC0}"/>
          </ac:cxnSpMkLst>
        </pc:cxnChg>
        <pc:cxnChg chg="add mod">
          <ac:chgData name="DaoTaoTin" userId="6d21468e-647c-4f84-8156-117b4a782e40" providerId="ADAL" clId="{E76B6278-B5FF-401C-BDBE-3961CCF470E8}" dt="2023-11-08T08:54:57.188" v="16767"/>
          <ac:cxnSpMkLst>
            <pc:docMk/>
            <pc:sldMk cId="2419384897" sldId="825"/>
            <ac:cxnSpMk id="72" creationId="{73D9B8C2-0BFD-7E0C-8B14-7EA877A07C60}"/>
          </ac:cxnSpMkLst>
        </pc:cxnChg>
        <pc:cxnChg chg="add del mod">
          <ac:chgData name="DaoTaoTin" userId="6d21468e-647c-4f84-8156-117b4a782e40" providerId="ADAL" clId="{E76B6278-B5FF-401C-BDBE-3961CCF470E8}" dt="2023-11-08T08:55:17.651" v="16775" actId="478"/>
          <ac:cxnSpMkLst>
            <pc:docMk/>
            <pc:sldMk cId="2419384897" sldId="825"/>
            <ac:cxnSpMk id="73" creationId="{56DEBD18-07EA-DB49-778F-62888BAD838D}"/>
          </ac:cxnSpMkLst>
        </pc:cxnChg>
        <pc:cxnChg chg="add del mod">
          <ac:chgData name="DaoTaoTin" userId="6d21468e-647c-4f84-8156-117b4a782e40" providerId="ADAL" clId="{E76B6278-B5FF-401C-BDBE-3961CCF470E8}" dt="2023-11-08T09:01:43.907" v="16818" actId="478"/>
          <ac:cxnSpMkLst>
            <pc:docMk/>
            <pc:sldMk cId="2419384897" sldId="825"/>
            <ac:cxnSpMk id="74" creationId="{00000000-0000-0000-0000-000000000000}"/>
          </ac:cxnSpMkLst>
        </pc:cxnChg>
        <pc:cxnChg chg="add del mod">
          <ac:chgData name="DaoTaoTin" userId="6d21468e-647c-4f84-8156-117b4a782e40" providerId="ADAL" clId="{E76B6278-B5FF-401C-BDBE-3961CCF470E8}" dt="2023-11-08T08:55:15.437" v="16773" actId="478"/>
          <ac:cxnSpMkLst>
            <pc:docMk/>
            <pc:sldMk cId="2419384897" sldId="825"/>
            <ac:cxnSpMk id="75" creationId="{700C04E5-1428-FD25-67A9-7267506EC025}"/>
          </ac:cxnSpMkLst>
        </pc:cxnChg>
        <pc:cxnChg chg="add del mod">
          <ac:chgData name="DaoTaoTin" userId="6d21468e-647c-4f84-8156-117b4a782e40" providerId="ADAL" clId="{E76B6278-B5FF-401C-BDBE-3961CCF470E8}" dt="2023-11-08T09:01:47.033" v="16819" actId="478"/>
          <ac:cxnSpMkLst>
            <pc:docMk/>
            <pc:sldMk cId="2419384897" sldId="825"/>
            <ac:cxnSpMk id="80" creationId="{CB8F8739-93D0-015E-BA93-609427EA6842}"/>
          </ac:cxnSpMkLst>
        </pc:cxnChg>
        <pc:cxnChg chg="add del mod">
          <ac:chgData name="DaoTaoTin" userId="6d21468e-647c-4f84-8156-117b4a782e40" providerId="ADAL" clId="{E76B6278-B5FF-401C-BDBE-3961CCF470E8}" dt="2023-11-08T09:01:40.197" v="16816" actId="478"/>
          <ac:cxnSpMkLst>
            <pc:docMk/>
            <pc:sldMk cId="2419384897" sldId="825"/>
            <ac:cxnSpMk id="84" creationId="{00000000-0000-0000-0000-000000000000}"/>
          </ac:cxnSpMkLst>
        </pc:cxnChg>
        <pc:cxnChg chg="add del mod">
          <ac:chgData name="DaoTaoTin" userId="6d21468e-647c-4f84-8156-117b4a782e40" providerId="ADAL" clId="{E76B6278-B5FF-401C-BDBE-3961CCF470E8}" dt="2023-11-08T08:57:34.360" v="16790" actId="478"/>
          <ac:cxnSpMkLst>
            <pc:docMk/>
            <pc:sldMk cId="2419384897" sldId="825"/>
            <ac:cxnSpMk id="85" creationId="{F8F6608A-C021-5D18-F87C-CD6678E6C449}"/>
          </ac:cxnSpMkLst>
        </pc:cxnChg>
        <pc:cxnChg chg="add del mod">
          <ac:chgData name="DaoTaoTin" userId="6d21468e-647c-4f84-8156-117b4a782e40" providerId="ADAL" clId="{E76B6278-B5FF-401C-BDBE-3961CCF470E8}" dt="2023-11-08T08:57:40.553" v="16792" actId="11529"/>
          <ac:cxnSpMkLst>
            <pc:docMk/>
            <pc:sldMk cId="2419384897" sldId="825"/>
            <ac:cxnSpMk id="90" creationId="{794AD6F9-3C51-D9CD-7BFD-EA5878C20992}"/>
          </ac:cxnSpMkLst>
        </pc:cxnChg>
        <pc:cxnChg chg="add del mod">
          <ac:chgData name="DaoTaoTin" userId="6d21468e-647c-4f84-8156-117b4a782e40" providerId="ADAL" clId="{E76B6278-B5FF-401C-BDBE-3961CCF470E8}" dt="2023-11-08T09:01:47.033" v="16819" actId="478"/>
          <ac:cxnSpMkLst>
            <pc:docMk/>
            <pc:sldMk cId="2419384897" sldId="825"/>
            <ac:cxnSpMk id="91" creationId="{B5790A69-5A6F-28F7-318B-0E4FA4EE835B}"/>
          </ac:cxnSpMkLst>
        </pc:cxnChg>
        <pc:cxnChg chg="add del mod">
          <ac:chgData name="DaoTaoTin" userId="6d21468e-647c-4f84-8156-117b4a782e40" providerId="ADAL" clId="{E76B6278-B5FF-401C-BDBE-3961CCF470E8}" dt="2023-11-08T09:01:47.033" v="16819" actId="478"/>
          <ac:cxnSpMkLst>
            <pc:docMk/>
            <pc:sldMk cId="2419384897" sldId="825"/>
            <ac:cxnSpMk id="98" creationId="{ED87C07E-0150-B080-0D74-5ED1A5D8A91D}"/>
          </ac:cxnSpMkLst>
        </pc:cxnChg>
        <pc:cxnChg chg="add del mod">
          <ac:chgData name="DaoTaoTin" userId="6d21468e-647c-4f84-8156-117b4a782e40" providerId="ADAL" clId="{E76B6278-B5FF-401C-BDBE-3961CCF470E8}" dt="2023-11-08T09:01:47.033" v="16819" actId="478"/>
          <ac:cxnSpMkLst>
            <pc:docMk/>
            <pc:sldMk cId="2419384897" sldId="825"/>
            <ac:cxnSpMk id="101" creationId="{1790233F-425F-D4E3-CE51-008E90D6E7E1}"/>
          </ac:cxnSpMkLst>
        </pc:cxnChg>
      </pc:sldChg>
      <pc:sldChg chg="addSp delSp modSp add mod ord modTransition modAnim">
        <pc:chgData name="DaoTaoTin" userId="6d21468e-647c-4f84-8156-117b4a782e40" providerId="ADAL" clId="{E76B6278-B5FF-401C-BDBE-3961CCF470E8}" dt="2023-11-08T08:30:37.554" v="15819" actId="20577"/>
        <pc:sldMkLst>
          <pc:docMk/>
          <pc:sldMk cId="3336458238" sldId="826"/>
        </pc:sldMkLst>
        <pc:spChg chg="mod">
          <ac:chgData name="DaoTaoTin" userId="6d21468e-647c-4f84-8156-117b4a782e40" providerId="ADAL" clId="{E76B6278-B5FF-401C-BDBE-3961CCF470E8}" dt="2023-11-08T08:30:37.554" v="15819" actId="20577"/>
          <ac:spMkLst>
            <pc:docMk/>
            <pc:sldMk cId="3336458238" sldId="826"/>
            <ac:spMk id="2" creationId="{00000000-0000-0000-0000-000000000000}"/>
          </ac:spMkLst>
        </pc:spChg>
        <pc:spChg chg="mod">
          <ac:chgData name="DaoTaoTin" userId="6d21468e-647c-4f84-8156-117b4a782e40" providerId="ADAL" clId="{E76B6278-B5FF-401C-BDBE-3961CCF470E8}" dt="2023-11-08T08:28:05.767" v="15721"/>
          <ac:spMkLst>
            <pc:docMk/>
            <pc:sldMk cId="3336458238" sldId="826"/>
            <ac:spMk id="3" creationId="{00000000-0000-0000-0000-000000000000}"/>
          </ac:spMkLst>
        </pc:spChg>
        <pc:spChg chg="mod">
          <ac:chgData name="DaoTaoTin" userId="6d21468e-647c-4f84-8156-117b4a782e40" providerId="ADAL" clId="{E76B6278-B5FF-401C-BDBE-3961CCF470E8}" dt="2023-11-02T07:54:27.896" v="8168" actId="2710"/>
          <ac:spMkLst>
            <pc:docMk/>
            <pc:sldMk cId="3336458238" sldId="826"/>
            <ac:spMk id="6" creationId="{24758AE3-3F26-285E-9FAC-5D949E934D34}"/>
          </ac:spMkLst>
        </pc:spChg>
        <pc:spChg chg="add mod">
          <ac:chgData name="DaoTaoTin" userId="6d21468e-647c-4f84-8156-117b4a782e40" providerId="ADAL" clId="{E76B6278-B5FF-401C-BDBE-3961CCF470E8}" dt="2023-11-02T07:54:30.901" v="8169" actId="2710"/>
          <ac:spMkLst>
            <pc:docMk/>
            <pc:sldMk cId="3336458238" sldId="826"/>
            <ac:spMk id="54" creationId="{3BE4F275-19DD-E4E2-071F-F59BEA63C677}"/>
          </ac:spMkLst>
        </pc:spChg>
        <pc:spChg chg="mod">
          <ac:chgData name="DaoTaoTin" userId="6d21468e-647c-4f84-8156-117b4a782e40" providerId="ADAL" clId="{E76B6278-B5FF-401C-BDBE-3961CCF470E8}" dt="2023-11-02T07:37:42.387" v="6081"/>
          <ac:spMkLst>
            <pc:docMk/>
            <pc:sldMk cId="3336458238" sldId="826"/>
            <ac:spMk id="57" creationId="{FD38A0BC-0D12-0390-FCA9-A1EFD6B70595}"/>
          </ac:spMkLst>
        </pc:spChg>
        <pc:spChg chg="mod">
          <ac:chgData name="DaoTaoTin" userId="6d21468e-647c-4f84-8156-117b4a782e40" providerId="ADAL" clId="{E76B6278-B5FF-401C-BDBE-3961CCF470E8}" dt="2023-11-02T07:37:42.387" v="6081"/>
          <ac:spMkLst>
            <pc:docMk/>
            <pc:sldMk cId="3336458238" sldId="826"/>
            <ac:spMk id="58" creationId="{AED99E8C-8BC4-4967-2CA4-53E9B24A345C}"/>
          </ac:spMkLst>
        </pc:spChg>
        <pc:spChg chg="mod">
          <ac:chgData name="DaoTaoTin" userId="6d21468e-647c-4f84-8156-117b4a782e40" providerId="ADAL" clId="{E76B6278-B5FF-401C-BDBE-3961CCF470E8}" dt="2023-11-02T07:37:42.387" v="6081"/>
          <ac:spMkLst>
            <pc:docMk/>
            <pc:sldMk cId="3336458238" sldId="826"/>
            <ac:spMk id="59" creationId="{7C99FC88-12C7-20E9-5284-2FF2BE7830EC}"/>
          </ac:spMkLst>
        </pc:spChg>
        <pc:spChg chg="mod">
          <ac:chgData name="DaoTaoTin" userId="6d21468e-647c-4f84-8156-117b4a782e40" providerId="ADAL" clId="{E76B6278-B5FF-401C-BDBE-3961CCF470E8}" dt="2023-11-02T07:37:42.387" v="6081"/>
          <ac:spMkLst>
            <pc:docMk/>
            <pc:sldMk cId="3336458238" sldId="826"/>
            <ac:spMk id="60" creationId="{0EDD3AFD-6599-9FF8-41F5-A4439005D102}"/>
          </ac:spMkLst>
        </pc:spChg>
        <pc:spChg chg="mod">
          <ac:chgData name="DaoTaoTin" userId="6d21468e-647c-4f84-8156-117b4a782e40" providerId="ADAL" clId="{E76B6278-B5FF-401C-BDBE-3961CCF470E8}" dt="2023-11-02T07:37:42.387" v="6081"/>
          <ac:spMkLst>
            <pc:docMk/>
            <pc:sldMk cId="3336458238" sldId="826"/>
            <ac:spMk id="61" creationId="{B3615720-546E-23F9-F610-26A16DE0B02B}"/>
          </ac:spMkLst>
        </pc:spChg>
        <pc:spChg chg="mod">
          <ac:chgData name="DaoTaoTin" userId="6d21468e-647c-4f84-8156-117b4a782e40" providerId="ADAL" clId="{E76B6278-B5FF-401C-BDBE-3961CCF470E8}" dt="2023-11-02T07:37:42.387" v="6081"/>
          <ac:spMkLst>
            <pc:docMk/>
            <pc:sldMk cId="3336458238" sldId="826"/>
            <ac:spMk id="62" creationId="{59BCE990-1DB6-AAF9-72F8-331B769665B9}"/>
          </ac:spMkLst>
        </pc:spChg>
        <pc:spChg chg="mod">
          <ac:chgData name="DaoTaoTin" userId="6d21468e-647c-4f84-8156-117b4a782e40" providerId="ADAL" clId="{E76B6278-B5FF-401C-BDBE-3961CCF470E8}" dt="2023-11-02T07:37:42.387" v="6081"/>
          <ac:spMkLst>
            <pc:docMk/>
            <pc:sldMk cId="3336458238" sldId="826"/>
            <ac:spMk id="63" creationId="{9B0943ED-B621-41A1-7CB8-E3B83AE8F919}"/>
          </ac:spMkLst>
        </pc:spChg>
        <pc:spChg chg="mod">
          <ac:chgData name="DaoTaoTin" userId="6d21468e-647c-4f84-8156-117b4a782e40" providerId="ADAL" clId="{E76B6278-B5FF-401C-BDBE-3961CCF470E8}" dt="2023-11-02T07:37:42.387" v="6081"/>
          <ac:spMkLst>
            <pc:docMk/>
            <pc:sldMk cId="3336458238" sldId="826"/>
            <ac:spMk id="64" creationId="{81D6D272-9DCB-2D9C-7538-66FC7D65CF52}"/>
          </ac:spMkLst>
        </pc:spChg>
        <pc:spChg chg="mod">
          <ac:chgData name="DaoTaoTin" userId="6d21468e-647c-4f84-8156-117b4a782e40" providerId="ADAL" clId="{E76B6278-B5FF-401C-BDBE-3961CCF470E8}" dt="2023-11-02T07:37:42.387" v="6081"/>
          <ac:spMkLst>
            <pc:docMk/>
            <pc:sldMk cId="3336458238" sldId="826"/>
            <ac:spMk id="65" creationId="{FFF0F3E9-9785-413F-30BF-9989754CDA31}"/>
          </ac:spMkLst>
        </pc:spChg>
        <pc:spChg chg="mod">
          <ac:chgData name="DaoTaoTin" userId="6d21468e-647c-4f84-8156-117b4a782e40" providerId="ADAL" clId="{E76B6278-B5FF-401C-BDBE-3961CCF470E8}" dt="2023-11-02T07:37:42.387" v="6081"/>
          <ac:spMkLst>
            <pc:docMk/>
            <pc:sldMk cId="3336458238" sldId="826"/>
            <ac:spMk id="66" creationId="{DEC3FBE8-055C-0689-2E77-1D3DD3152AF2}"/>
          </ac:spMkLst>
        </pc:spChg>
        <pc:spChg chg="mod">
          <ac:chgData name="DaoTaoTin" userId="6d21468e-647c-4f84-8156-117b4a782e40" providerId="ADAL" clId="{E76B6278-B5FF-401C-BDBE-3961CCF470E8}" dt="2023-11-02T07:37:42.387" v="6081"/>
          <ac:spMkLst>
            <pc:docMk/>
            <pc:sldMk cId="3336458238" sldId="826"/>
            <ac:spMk id="67" creationId="{785FF3FF-1978-737B-BD54-BC88C45FA335}"/>
          </ac:spMkLst>
        </pc:spChg>
        <pc:spChg chg="mod">
          <ac:chgData name="DaoTaoTin" userId="6d21468e-647c-4f84-8156-117b4a782e40" providerId="ADAL" clId="{E76B6278-B5FF-401C-BDBE-3961CCF470E8}" dt="2023-11-02T07:37:42.387" v="6081"/>
          <ac:spMkLst>
            <pc:docMk/>
            <pc:sldMk cId="3336458238" sldId="826"/>
            <ac:spMk id="68" creationId="{68814031-8C5D-3931-05A8-12C9C0415F70}"/>
          </ac:spMkLst>
        </pc:spChg>
        <pc:spChg chg="mod">
          <ac:chgData name="DaoTaoTin" userId="6d21468e-647c-4f84-8156-117b4a782e40" providerId="ADAL" clId="{E76B6278-B5FF-401C-BDBE-3961CCF470E8}" dt="2023-11-02T07:37:42.387" v="6081"/>
          <ac:spMkLst>
            <pc:docMk/>
            <pc:sldMk cId="3336458238" sldId="826"/>
            <ac:spMk id="69" creationId="{76E935D0-90AB-8EAD-E4FC-0038AC07716D}"/>
          </ac:spMkLst>
        </pc:spChg>
        <pc:spChg chg="mod">
          <ac:chgData name="DaoTaoTin" userId="6d21468e-647c-4f84-8156-117b4a782e40" providerId="ADAL" clId="{E76B6278-B5FF-401C-BDBE-3961CCF470E8}" dt="2023-11-02T07:37:42.387" v="6081"/>
          <ac:spMkLst>
            <pc:docMk/>
            <pc:sldMk cId="3336458238" sldId="826"/>
            <ac:spMk id="70" creationId="{81CBC647-FFEA-0A26-DDA6-8E77BA36EAF9}"/>
          </ac:spMkLst>
        </pc:spChg>
        <pc:spChg chg="mod">
          <ac:chgData name="DaoTaoTin" userId="6d21468e-647c-4f84-8156-117b4a782e40" providerId="ADAL" clId="{E76B6278-B5FF-401C-BDBE-3961CCF470E8}" dt="2023-11-02T07:37:42.387" v="6081"/>
          <ac:spMkLst>
            <pc:docMk/>
            <pc:sldMk cId="3336458238" sldId="826"/>
            <ac:spMk id="71" creationId="{9084C036-1C18-2C10-2903-83383A2D2741}"/>
          </ac:spMkLst>
        </pc:spChg>
        <pc:spChg chg="del mod">
          <ac:chgData name="DaoTaoTin" userId="6d21468e-647c-4f84-8156-117b4a782e40" providerId="ADAL" clId="{E76B6278-B5FF-401C-BDBE-3961CCF470E8}" dt="2023-11-02T07:38:01.898" v="6084" actId="478"/>
          <ac:spMkLst>
            <pc:docMk/>
            <pc:sldMk cId="3336458238" sldId="826"/>
            <ac:spMk id="72" creationId="{090F0181-F64B-2449-1598-E72901FE791A}"/>
          </ac:spMkLst>
        </pc:spChg>
        <pc:spChg chg="mod">
          <ac:chgData name="DaoTaoTin" userId="6d21468e-647c-4f84-8156-117b4a782e40" providerId="ADAL" clId="{E76B6278-B5FF-401C-BDBE-3961CCF470E8}" dt="2023-11-02T07:37:42.387" v="6081"/>
          <ac:spMkLst>
            <pc:docMk/>
            <pc:sldMk cId="3336458238" sldId="826"/>
            <ac:spMk id="73" creationId="{2A3FCF7E-05F1-3DFD-11F3-D5185EC2B936}"/>
          </ac:spMkLst>
        </pc:spChg>
        <pc:spChg chg="mod">
          <ac:chgData name="DaoTaoTin" userId="6d21468e-647c-4f84-8156-117b4a782e40" providerId="ADAL" clId="{E76B6278-B5FF-401C-BDBE-3961CCF470E8}" dt="2023-11-02T07:37:42.387" v="6081"/>
          <ac:spMkLst>
            <pc:docMk/>
            <pc:sldMk cId="3336458238" sldId="826"/>
            <ac:spMk id="75" creationId="{6D14465A-2BE9-70BE-F0D3-C6E895270C4D}"/>
          </ac:spMkLst>
        </pc:spChg>
        <pc:spChg chg="mod">
          <ac:chgData name="DaoTaoTin" userId="6d21468e-647c-4f84-8156-117b4a782e40" providerId="ADAL" clId="{E76B6278-B5FF-401C-BDBE-3961CCF470E8}" dt="2023-11-02T07:37:42.387" v="6081"/>
          <ac:spMkLst>
            <pc:docMk/>
            <pc:sldMk cId="3336458238" sldId="826"/>
            <ac:spMk id="76" creationId="{2E9ECE2C-1515-416D-233F-5A1396C294F7}"/>
          </ac:spMkLst>
        </pc:spChg>
        <pc:spChg chg="mod topLvl">
          <ac:chgData name="DaoTaoTin" userId="6d21468e-647c-4f84-8156-117b4a782e40" providerId="ADAL" clId="{E76B6278-B5FF-401C-BDBE-3961CCF470E8}" dt="2023-11-02T07:35:08.196" v="5838" actId="20577"/>
          <ac:spMkLst>
            <pc:docMk/>
            <pc:sldMk cId="3336458238" sldId="826"/>
            <ac:spMk id="78" creationId="{00000000-0000-0000-0000-000000000000}"/>
          </ac:spMkLst>
        </pc:spChg>
        <pc:spChg chg="mod topLvl">
          <ac:chgData name="DaoTaoTin" userId="6d21468e-647c-4f84-8156-117b4a782e40" providerId="ADAL" clId="{E76B6278-B5FF-401C-BDBE-3961CCF470E8}" dt="2023-11-02T07:34:08.639" v="5716" actId="165"/>
          <ac:spMkLst>
            <pc:docMk/>
            <pc:sldMk cId="3336458238" sldId="826"/>
            <ac:spMk id="79" creationId="{00000000-0000-0000-0000-000000000000}"/>
          </ac:spMkLst>
        </pc:spChg>
        <pc:spChg chg="mod">
          <ac:chgData name="DaoTaoTin" userId="6d21468e-647c-4f84-8156-117b4a782e40" providerId="ADAL" clId="{E76B6278-B5FF-401C-BDBE-3961CCF470E8}" dt="2023-11-02T07:37:42.387" v="6081"/>
          <ac:spMkLst>
            <pc:docMk/>
            <pc:sldMk cId="3336458238" sldId="826"/>
            <ac:spMk id="80" creationId="{34E92B21-B48D-334A-5DE7-8D795F808810}"/>
          </ac:spMkLst>
        </pc:spChg>
        <pc:spChg chg="mod">
          <ac:chgData name="DaoTaoTin" userId="6d21468e-647c-4f84-8156-117b4a782e40" providerId="ADAL" clId="{E76B6278-B5FF-401C-BDBE-3961CCF470E8}" dt="2023-11-02T07:37:42.387" v="6081"/>
          <ac:spMkLst>
            <pc:docMk/>
            <pc:sldMk cId="3336458238" sldId="826"/>
            <ac:spMk id="81" creationId="{254C1FF2-8C2C-080D-CB1D-825F9B23E1E5}"/>
          </ac:spMkLst>
        </pc:spChg>
        <pc:grpChg chg="del">
          <ac:chgData name="DaoTaoTin" userId="6d21468e-647c-4f84-8156-117b4a782e40" providerId="ADAL" clId="{E76B6278-B5FF-401C-BDBE-3961CCF470E8}" dt="2023-11-02T07:35:19.106" v="5839"/>
          <ac:grpSpMkLst>
            <pc:docMk/>
            <pc:sldMk cId="3336458238" sldId="826"/>
            <ac:grpSpMk id="8" creationId="{7D6EF6DE-03B2-E2CA-D5DB-A24FC7A77EF7}"/>
          </ac:grpSpMkLst>
        </pc:grpChg>
        <pc:grpChg chg="add del mod">
          <ac:chgData name="DaoTaoTin" userId="6d21468e-647c-4f84-8156-117b4a782e40" providerId="ADAL" clId="{E76B6278-B5FF-401C-BDBE-3961CCF470E8}" dt="2023-11-02T07:38:03.625" v="6085" actId="478"/>
          <ac:grpSpMkLst>
            <pc:docMk/>
            <pc:sldMk cId="3336458238" sldId="826"/>
            <ac:grpSpMk id="55" creationId="{1E7CC5C1-CF3F-E084-D822-FE8BD39DCD7C}"/>
          </ac:grpSpMkLst>
        </pc:grpChg>
        <pc:grpChg chg="mod">
          <ac:chgData name="DaoTaoTin" userId="6d21468e-647c-4f84-8156-117b4a782e40" providerId="ADAL" clId="{E76B6278-B5FF-401C-BDBE-3961CCF470E8}" dt="2023-11-02T07:37:42.387" v="6081"/>
          <ac:grpSpMkLst>
            <pc:docMk/>
            <pc:sldMk cId="3336458238" sldId="826"/>
            <ac:grpSpMk id="56" creationId="{37598C9A-001F-B5F8-C929-64BCE6851B37}"/>
          </ac:grpSpMkLst>
        </pc:grpChg>
        <pc:grpChg chg="del">
          <ac:chgData name="DaoTaoTin" userId="6d21468e-647c-4f84-8156-117b4a782e40" providerId="ADAL" clId="{E76B6278-B5FF-401C-BDBE-3961CCF470E8}" dt="2023-11-02T07:34:08.639" v="5716" actId="165"/>
          <ac:grpSpMkLst>
            <pc:docMk/>
            <pc:sldMk cId="3336458238" sldId="826"/>
            <ac:grpSpMk id="77" creationId="{00000000-0000-0000-0000-000000000000}"/>
          </ac:grpSpMkLst>
        </pc:grpChg>
      </pc:sldChg>
      <pc:sldChg chg="delSp modSp add mod ord modTransition delAnim">
        <pc:chgData name="DaoTaoTin" userId="6d21468e-647c-4f84-8156-117b4a782e40" providerId="ADAL" clId="{E76B6278-B5FF-401C-BDBE-3961CCF470E8}" dt="2023-11-08T08:30:42.273" v="15820"/>
        <pc:sldMkLst>
          <pc:docMk/>
          <pc:sldMk cId="3441101549" sldId="827"/>
        </pc:sldMkLst>
        <pc:spChg chg="mod">
          <ac:chgData name="DaoTaoTin" userId="6d21468e-647c-4f84-8156-117b4a782e40" providerId="ADAL" clId="{E76B6278-B5FF-401C-BDBE-3961CCF470E8}" dt="2023-11-08T08:30:42.273" v="15820"/>
          <ac:spMkLst>
            <pc:docMk/>
            <pc:sldMk cId="3441101549" sldId="827"/>
            <ac:spMk id="2" creationId="{00000000-0000-0000-0000-000000000000}"/>
          </ac:spMkLst>
        </pc:spChg>
        <pc:spChg chg="mod">
          <ac:chgData name="DaoTaoTin" userId="6d21468e-647c-4f84-8156-117b4a782e40" providerId="ADAL" clId="{E76B6278-B5FF-401C-BDBE-3961CCF470E8}" dt="2023-11-08T08:28:07.672" v="15722"/>
          <ac:spMkLst>
            <pc:docMk/>
            <pc:sldMk cId="3441101549" sldId="827"/>
            <ac:spMk id="3" creationId="{00000000-0000-0000-0000-000000000000}"/>
          </ac:spMkLst>
        </pc:spChg>
        <pc:spChg chg="mod">
          <ac:chgData name="DaoTaoTin" userId="6d21468e-647c-4f84-8156-117b4a782e40" providerId="ADAL" clId="{E76B6278-B5FF-401C-BDBE-3961CCF470E8}" dt="2023-11-02T07:54:24.038" v="8167" actId="2710"/>
          <ac:spMkLst>
            <pc:docMk/>
            <pc:sldMk cId="3441101549" sldId="827"/>
            <ac:spMk id="6" creationId="{24758AE3-3F26-285E-9FAC-5D949E934D34}"/>
          </ac:spMkLst>
        </pc:spChg>
        <pc:spChg chg="del">
          <ac:chgData name="DaoTaoTin" userId="6d21468e-647c-4f84-8156-117b4a782e40" providerId="ADAL" clId="{E76B6278-B5FF-401C-BDBE-3961CCF470E8}" dt="2023-11-02T07:45:24.955" v="7254" actId="478"/>
          <ac:spMkLst>
            <pc:docMk/>
            <pc:sldMk cId="3441101549" sldId="827"/>
            <ac:spMk id="54" creationId="{3BE4F275-19DD-E4E2-071F-F59BEA63C677}"/>
          </ac:spMkLst>
        </pc:spChg>
        <pc:spChg chg="mod">
          <ac:chgData name="DaoTaoTin" userId="6d21468e-647c-4f84-8156-117b4a782e40" providerId="ADAL" clId="{E76B6278-B5FF-401C-BDBE-3961CCF470E8}" dt="2023-11-02T07:43:16.662" v="6835" actId="20577"/>
          <ac:spMkLst>
            <pc:docMk/>
            <pc:sldMk cId="3441101549" sldId="827"/>
            <ac:spMk id="78" creationId="{00000000-0000-0000-0000-000000000000}"/>
          </ac:spMkLst>
        </pc:spChg>
      </pc:sldChg>
      <pc:sldChg chg="addSp delSp modSp add mod ord modTransition modAnim">
        <pc:chgData name="DaoTaoTin" userId="6d21468e-647c-4f84-8156-117b4a782e40" providerId="ADAL" clId="{E76B6278-B5FF-401C-BDBE-3961CCF470E8}" dt="2023-11-08T08:30:45.833" v="15821"/>
        <pc:sldMkLst>
          <pc:docMk/>
          <pc:sldMk cId="359501423" sldId="828"/>
        </pc:sldMkLst>
        <pc:spChg chg="mod">
          <ac:chgData name="DaoTaoTin" userId="6d21468e-647c-4f84-8156-117b4a782e40" providerId="ADAL" clId="{E76B6278-B5FF-401C-BDBE-3961CCF470E8}" dt="2023-11-08T08:30:45.833" v="15821"/>
          <ac:spMkLst>
            <pc:docMk/>
            <pc:sldMk cId="359501423" sldId="828"/>
            <ac:spMk id="2" creationId="{00000000-0000-0000-0000-000000000000}"/>
          </ac:spMkLst>
        </pc:spChg>
        <pc:spChg chg="mod">
          <ac:chgData name="DaoTaoTin" userId="6d21468e-647c-4f84-8156-117b4a782e40" providerId="ADAL" clId="{E76B6278-B5FF-401C-BDBE-3961CCF470E8}" dt="2023-11-08T08:28:09.871" v="15723"/>
          <ac:spMkLst>
            <pc:docMk/>
            <pc:sldMk cId="359501423" sldId="828"/>
            <ac:spMk id="3" creationId="{00000000-0000-0000-0000-000000000000}"/>
          </ac:spMkLst>
        </pc:spChg>
        <pc:spChg chg="mod">
          <ac:chgData name="DaoTaoTin" userId="6d21468e-647c-4f84-8156-117b4a782e40" providerId="ADAL" clId="{E76B6278-B5FF-401C-BDBE-3961CCF470E8}" dt="2023-11-02T07:53:47.496" v="8163" actId="2710"/>
          <ac:spMkLst>
            <pc:docMk/>
            <pc:sldMk cId="359501423" sldId="828"/>
            <ac:spMk id="6" creationId="{24758AE3-3F26-285E-9FAC-5D949E934D34}"/>
          </ac:spMkLst>
        </pc:spChg>
        <pc:spChg chg="add del mod">
          <ac:chgData name="DaoTaoTin" userId="6d21468e-647c-4f84-8156-117b4a782e40" providerId="ADAL" clId="{E76B6278-B5FF-401C-BDBE-3961CCF470E8}" dt="2023-11-02T07:53:20.422" v="8156" actId="208"/>
          <ac:spMkLst>
            <pc:docMk/>
            <pc:sldMk cId="359501423" sldId="828"/>
            <ac:spMk id="7" creationId="{70C24B36-A450-D39D-BED2-04196DE4FDE2}"/>
          </ac:spMkLst>
        </pc:spChg>
        <pc:spChg chg="add mod">
          <ac:chgData name="DaoTaoTin" userId="6d21468e-647c-4f84-8156-117b4a782e40" providerId="ADAL" clId="{E76B6278-B5FF-401C-BDBE-3961CCF470E8}" dt="2023-11-02T07:53:20.717" v="8157"/>
          <ac:spMkLst>
            <pc:docMk/>
            <pc:sldMk cId="359501423" sldId="828"/>
            <ac:spMk id="8" creationId="{2A27BF86-2D80-EC89-4049-565F53588BE8}"/>
          </ac:spMkLst>
        </pc:spChg>
        <pc:spChg chg="add mod">
          <ac:chgData name="DaoTaoTin" userId="6d21468e-647c-4f84-8156-117b4a782e40" providerId="ADAL" clId="{E76B6278-B5FF-401C-BDBE-3961CCF470E8}" dt="2023-11-02T07:53:55.986" v="8165" actId="1076"/>
          <ac:spMkLst>
            <pc:docMk/>
            <pc:sldMk cId="359501423" sldId="828"/>
            <ac:spMk id="33" creationId="{7BD2A472-99F4-CC41-8F40-6D4B25217AED}"/>
          </ac:spMkLst>
        </pc:spChg>
        <pc:spChg chg="mod">
          <ac:chgData name="DaoTaoTin" userId="6d21468e-647c-4f84-8156-117b4a782e40" providerId="ADAL" clId="{E76B6278-B5FF-401C-BDBE-3961CCF470E8}" dt="2023-11-02T07:45:55.845" v="7365" actId="20577"/>
          <ac:spMkLst>
            <pc:docMk/>
            <pc:sldMk cId="359501423" sldId="828"/>
            <ac:spMk id="78" creationId="{00000000-0000-0000-0000-000000000000}"/>
          </ac:spMkLst>
        </pc:spChg>
        <pc:grpChg chg="mod">
          <ac:chgData name="DaoTaoTin" userId="6d21468e-647c-4f84-8156-117b4a782e40" providerId="ADAL" clId="{E76B6278-B5FF-401C-BDBE-3961CCF470E8}" dt="2023-11-02T07:53:21.029" v="8158" actId="1076"/>
          <ac:grpSpMkLst>
            <pc:docMk/>
            <pc:sldMk cId="359501423" sldId="828"/>
            <ac:grpSpMk id="9" creationId="{9307DC17-30A1-B590-66E7-EE857E7DCE13}"/>
          </ac:grpSpMkLst>
        </pc:grpChg>
        <pc:cxnChg chg="add del mod">
          <ac:chgData name="DaoTaoTin" userId="6d21468e-647c-4f84-8156-117b4a782e40" providerId="ADAL" clId="{E76B6278-B5FF-401C-BDBE-3961CCF470E8}" dt="2023-11-02T07:52:24.421" v="8134"/>
          <ac:cxnSpMkLst>
            <pc:docMk/>
            <pc:sldMk cId="359501423" sldId="828"/>
            <ac:cxnSpMk id="32" creationId="{B306C8FD-1730-EBBF-2A5E-8D322DFE981D}"/>
          </ac:cxnSpMkLst>
        </pc:cxnChg>
      </pc:sldChg>
      <pc:sldChg chg="add del">
        <pc:chgData name="DaoTaoTin" userId="6d21468e-647c-4f84-8156-117b4a782e40" providerId="ADAL" clId="{E76B6278-B5FF-401C-BDBE-3961CCF470E8}" dt="2023-11-02T07:58:52.849" v="8179" actId="2890"/>
        <pc:sldMkLst>
          <pc:docMk/>
          <pc:sldMk cId="3004256517" sldId="829"/>
        </pc:sldMkLst>
      </pc:sldChg>
      <pc:sldChg chg="addSp delSp modSp add mod ord delAnim modAnim">
        <pc:chgData name="DaoTaoTin" userId="6d21468e-647c-4f84-8156-117b4a782e40" providerId="ADAL" clId="{E76B6278-B5FF-401C-BDBE-3961CCF470E8}" dt="2023-11-02T08:00:58.131" v="8285" actId="20577"/>
        <pc:sldMkLst>
          <pc:docMk/>
          <pc:sldMk cId="4235919601" sldId="829"/>
        </pc:sldMkLst>
        <pc:spChg chg="mod">
          <ac:chgData name="DaoTaoTin" userId="6d21468e-647c-4f84-8156-117b4a782e40" providerId="ADAL" clId="{E76B6278-B5FF-401C-BDBE-3961CCF470E8}" dt="2023-11-02T07:59:28.289" v="8183"/>
          <ac:spMkLst>
            <pc:docMk/>
            <pc:sldMk cId="4235919601" sldId="829"/>
            <ac:spMk id="7" creationId="{50B66502-CC70-8C17-AA27-C5FEC2BB4D85}"/>
          </ac:spMkLst>
        </pc:spChg>
        <pc:spChg chg="mod">
          <ac:chgData name="DaoTaoTin" userId="6d21468e-647c-4f84-8156-117b4a782e40" providerId="ADAL" clId="{E76B6278-B5FF-401C-BDBE-3961CCF470E8}" dt="2023-11-02T07:59:28.289" v="8183"/>
          <ac:spMkLst>
            <pc:docMk/>
            <pc:sldMk cId="4235919601" sldId="829"/>
            <ac:spMk id="8" creationId="{0CDCCE95-4021-1627-08E8-9B5BAB6D75C1}"/>
          </ac:spMkLst>
        </pc:spChg>
        <pc:spChg chg="mod">
          <ac:chgData name="DaoTaoTin" userId="6d21468e-647c-4f84-8156-117b4a782e40" providerId="ADAL" clId="{E76B6278-B5FF-401C-BDBE-3961CCF470E8}" dt="2023-11-02T07:59:28.289" v="8183"/>
          <ac:spMkLst>
            <pc:docMk/>
            <pc:sldMk cId="4235919601" sldId="829"/>
            <ac:spMk id="9" creationId="{0049EDC8-E045-24D0-8E63-067E5067EDB2}"/>
          </ac:spMkLst>
        </pc:spChg>
        <pc:spChg chg="mod">
          <ac:chgData name="DaoTaoTin" userId="6d21468e-647c-4f84-8156-117b4a782e40" providerId="ADAL" clId="{E76B6278-B5FF-401C-BDBE-3961CCF470E8}" dt="2023-11-02T07:59:28.289" v="8183"/>
          <ac:spMkLst>
            <pc:docMk/>
            <pc:sldMk cId="4235919601" sldId="829"/>
            <ac:spMk id="10" creationId="{63EEE620-A441-CCD3-31D3-C91CA0CEB062}"/>
          </ac:spMkLst>
        </pc:spChg>
        <pc:spChg chg="mod">
          <ac:chgData name="DaoTaoTin" userId="6d21468e-647c-4f84-8156-117b4a782e40" providerId="ADAL" clId="{E76B6278-B5FF-401C-BDBE-3961CCF470E8}" dt="2023-11-02T07:59:28.289" v="8183"/>
          <ac:spMkLst>
            <pc:docMk/>
            <pc:sldMk cId="4235919601" sldId="829"/>
            <ac:spMk id="11" creationId="{2B84B9ED-5918-358A-0EB5-6ABA8C1D6BD1}"/>
          </ac:spMkLst>
        </pc:spChg>
        <pc:spChg chg="mod">
          <ac:chgData name="DaoTaoTin" userId="6d21468e-647c-4f84-8156-117b4a782e40" providerId="ADAL" clId="{E76B6278-B5FF-401C-BDBE-3961CCF470E8}" dt="2023-11-02T07:59:28.289" v="8183"/>
          <ac:spMkLst>
            <pc:docMk/>
            <pc:sldMk cId="4235919601" sldId="829"/>
            <ac:spMk id="12" creationId="{94D89C76-C7B6-3CD1-A447-CA02CAF468F8}"/>
          </ac:spMkLst>
        </pc:spChg>
        <pc:spChg chg="mod">
          <ac:chgData name="DaoTaoTin" userId="6d21468e-647c-4f84-8156-117b4a782e40" providerId="ADAL" clId="{E76B6278-B5FF-401C-BDBE-3961CCF470E8}" dt="2023-11-02T07:59:28.289" v="8183"/>
          <ac:spMkLst>
            <pc:docMk/>
            <pc:sldMk cId="4235919601" sldId="829"/>
            <ac:spMk id="14" creationId="{21BEFAD8-6923-FCCC-CC32-9F0FCCCBF812}"/>
          </ac:spMkLst>
        </pc:spChg>
        <pc:spChg chg="mod">
          <ac:chgData name="DaoTaoTin" userId="6d21468e-647c-4f84-8156-117b4a782e40" providerId="ADAL" clId="{E76B6278-B5FF-401C-BDBE-3961CCF470E8}" dt="2023-11-02T07:59:28.289" v="8183"/>
          <ac:spMkLst>
            <pc:docMk/>
            <pc:sldMk cId="4235919601" sldId="829"/>
            <ac:spMk id="15" creationId="{D0BC62FD-74DF-996A-9826-9ED6F4BCC239}"/>
          </ac:spMkLst>
        </pc:spChg>
        <pc:spChg chg="mod">
          <ac:chgData name="DaoTaoTin" userId="6d21468e-647c-4f84-8156-117b4a782e40" providerId="ADAL" clId="{E76B6278-B5FF-401C-BDBE-3961CCF470E8}" dt="2023-11-02T07:59:28.289" v="8183"/>
          <ac:spMkLst>
            <pc:docMk/>
            <pc:sldMk cId="4235919601" sldId="829"/>
            <ac:spMk id="16" creationId="{1FF1E74C-2C41-3F7F-4F32-E79096DDFBBA}"/>
          </ac:spMkLst>
        </pc:spChg>
        <pc:spChg chg="mod">
          <ac:chgData name="DaoTaoTin" userId="6d21468e-647c-4f84-8156-117b4a782e40" providerId="ADAL" clId="{E76B6278-B5FF-401C-BDBE-3961CCF470E8}" dt="2023-11-02T07:59:28.289" v="8183"/>
          <ac:spMkLst>
            <pc:docMk/>
            <pc:sldMk cId="4235919601" sldId="829"/>
            <ac:spMk id="17" creationId="{8C9A9017-AAFB-6944-191D-733954689F52}"/>
          </ac:spMkLst>
        </pc:spChg>
        <pc:spChg chg="mod">
          <ac:chgData name="DaoTaoTin" userId="6d21468e-647c-4f84-8156-117b4a782e40" providerId="ADAL" clId="{E76B6278-B5FF-401C-BDBE-3961CCF470E8}" dt="2023-11-02T07:59:28.289" v="8183"/>
          <ac:spMkLst>
            <pc:docMk/>
            <pc:sldMk cId="4235919601" sldId="829"/>
            <ac:spMk id="18" creationId="{E6026018-5CC3-D0FB-C699-4F945B968392}"/>
          </ac:spMkLst>
        </pc:spChg>
        <pc:spChg chg="mod">
          <ac:chgData name="DaoTaoTin" userId="6d21468e-647c-4f84-8156-117b4a782e40" providerId="ADAL" clId="{E76B6278-B5FF-401C-BDBE-3961CCF470E8}" dt="2023-11-02T07:59:28.289" v="8183"/>
          <ac:spMkLst>
            <pc:docMk/>
            <pc:sldMk cId="4235919601" sldId="829"/>
            <ac:spMk id="19" creationId="{E808B852-2F9C-E3A2-4CDC-3B55E925E310}"/>
          </ac:spMkLst>
        </pc:spChg>
        <pc:spChg chg="mod">
          <ac:chgData name="DaoTaoTin" userId="6d21468e-647c-4f84-8156-117b4a782e40" providerId="ADAL" clId="{E76B6278-B5FF-401C-BDBE-3961CCF470E8}" dt="2023-11-02T07:59:28.289" v="8183"/>
          <ac:spMkLst>
            <pc:docMk/>
            <pc:sldMk cId="4235919601" sldId="829"/>
            <ac:spMk id="20" creationId="{429CC628-E956-1B11-C144-37A9F753ACDF}"/>
          </ac:spMkLst>
        </pc:spChg>
        <pc:spChg chg="mod">
          <ac:chgData name="DaoTaoTin" userId="6d21468e-647c-4f84-8156-117b4a782e40" providerId="ADAL" clId="{E76B6278-B5FF-401C-BDBE-3961CCF470E8}" dt="2023-11-02T08:00:02.464" v="8231" actId="20577"/>
          <ac:spMkLst>
            <pc:docMk/>
            <pc:sldMk cId="4235919601" sldId="829"/>
            <ac:spMk id="137" creationId="{00000000-0000-0000-0000-000000000000}"/>
          </ac:spMkLst>
        </pc:spChg>
        <pc:spChg chg="mod">
          <ac:chgData name="DaoTaoTin" userId="6d21468e-647c-4f84-8156-117b4a782e40" providerId="ADAL" clId="{E76B6278-B5FF-401C-BDBE-3961CCF470E8}" dt="2023-11-02T08:00:58.131" v="8285" actId="20577"/>
          <ac:spMkLst>
            <pc:docMk/>
            <pc:sldMk cId="4235919601" sldId="829"/>
            <ac:spMk id="187" creationId="{00000000-0000-0000-0000-000000000000}"/>
          </ac:spMkLst>
        </pc:spChg>
        <pc:grpChg chg="del">
          <ac:chgData name="DaoTaoTin" userId="6d21468e-647c-4f84-8156-117b4a782e40" providerId="ADAL" clId="{E76B6278-B5FF-401C-BDBE-3961CCF470E8}" dt="2023-11-02T07:59:30.093" v="8184" actId="478"/>
          <ac:grpSpMkLst>
            <pc:docMk/>
            <pc:sldMk cId="4235919601" sldId="829"/>
            <ac:grpSpMk id="2" creationId="{21AC1451-DA15-3C9B-3F34-21964D7A8A35}"/>
          </ac:grpSpMkLst>
        </pc:grpChg>
        <pc:grpChg chg="add mod">
          <ac:chgData name="DaoTaoTin" userId="6d21468e-647c-4f84-8156-117b4a782e40" providerId="ADAL" clId="{E76B6278-B5FF-401C-BDBE-3961CCF470E8}" dt="2023-11-02T07:59:28.289" v="8183"/>
          <ac:grpSpMkLst>
            <pc:docMk/>
            <pc:sldMk cId="4235919601" sldId="829"/>
            <ac:grpSpMk id="6" creationId="{954D5964-C087-DEC8-E794-1A62B7485A6E}"/>
          </ac:grpSpMkLst>
        </pc:grpChg>
      </pc:sldChg>
      <pc:sldChg chg="addSp delSp modSp add del mod modAnim">
        <pc:chgData name="DaoTaoTin" userId="6d21468e-647c-4f84-8156-117b4a782e40" providerId="ADAL" clId="{E76B6278-B5FF-401C-BDBE-3961CCF470E8}" dt="2023-11-02T08:13:32.272" v="8404" actId="47"/>
        <pc:sldMkLst>
          <pc:docMk/>
          <pc:sldMk cId="1025284774" sldId="830"/>
        </pc:sldMkLst>
        <pc:spChg chg="mod">
          <ac:chgData name="DaoTaoTin" userId="6d21468e-647c-4f84-8156-117b4a782e40" providerId="ADAL" clId="{E76B6278-B5FF-401C-BDBE-3961CCF470E8}" dt="2023-11-02T08:10:44.947" v="8375" actId="164"/>
          <ac:spMkLst>
            <pc:docMk/>
            <pc:sldMk cId="1025284774" sldId="830"/>
            <ac:spMk id="2" creationId="{7E28EA52-8F38-4F44-E10F-014D5E0686F1}"/>
          </ac:spMkLst>
        </pc:spChg>
        <pc:spChg chg="mod">
          <ac:chgData name="DaoTaoTin" userId="6d21468e-647c-4f84-8156-117b4a782e40" providerId="ADAL" clId="{E76B6278-B5FF-401C-BDBE-3961CCF470E8}" dt="2023-11-02T08:10:44.947" v="8375" actId="164"/>
          <ac:spMkLst>
            <pc:docMk/>
            <pc:sldMk cId="1025284774" sldId="830"/>
            <ac:spMk id="3" creationId="{4CDF420B-93C8-A207-9A71-98FE4CB7DCD9}"/>
          </ac:spMkLst>
        </pc:spChg>
        <pc:spChg chg="mod">
          <ac:chgData name="DaoTaoTin" userId="6d21468e-647c-4f84-8156-117b4a782e40" providerId="ADAL" clId="{E76B6278-B5FF-401C-BDBE-3961CCF470E8}" dt="2023-11-02T08:04:58.455" v="8344" actId="2710"/>
          <ac:spMkLst>
            <pc:docMk/>
            <pc:sldMk cId="1025284774" sldId="830"/>
            <ac:spMk id="8" creationId="{081F3C56-3F15-A02F-D101-3D064D23CB65}"/>
          </ac:spMkLst>
        </pc:spChg>
        <pc:spChg chg="del">
          <ac:chgData name="DaoTaoTin" userId="6d21468e-647c-4f84-8156-117b4a782e40" providerId="ADAL" clId="{E76B6278-B5FF-401C-BDBE-3961CCF470E8}" dt="2023-11-02T08:02:38.339" v="8288" actId="478"/>
          <ac:spMkLst>
            <pc:docMk/>
            <pc:sldMk cId="1025284774" sldId="830"/>
            <ac:spMk id="9" creationId="{58B14674-DE37-0A76-025B-56F87F2CD892}"/>
          </ac:spMkLst>
        </pc:spChg>
        <pc:spChg chg="del">
          <ac:chgData name="DaoTaoTin" userId="6d21468e-647c-4f84-8156-117b4a782e40" providerId="ADAL" clId="{E76B6278-B5FF-401C-BDBE-3961CCF470E8}" dt="2023-11-02T08:02:46.076" v="8292" actId="478"/>
          <ac:spMkLst>
            <pc:docMk/>
            <pc:sldMk cId="1025284774" sldId="830"/>
            <ac:spMk id="10" creationId="{5B2203DF-6DC5-62CF-57EC-27AEF8278671}"/>
          </ac:spMkLst>
        </pc:spChg>
        <pc:spChg chg="del">
          <ac:chgData name="DaoTaoTin" userId="6d21468e-647c-4f84-8156-117b4a782e40" providerId="ADAL" clId="{E76B6278-B5FF-401C-BDBE-3961CCF470E8}" dt="2023-11-02T08:02:44.872" v="8290" actId="478"/>
          <ac:spMkLst>
            <pc:docMk/>
            <pc:sldMk cId="1025284774" sldId="830"/>
            <ac:spMk id="11" creationId="{56126BB7-E83E-72AC-F3BF-E7D719FBC92B}"/>
          </ac:spMkLst>
        </pc:spChg>
        <pc:spChg chg="del">
          <ac:chgData name="DaoTaoTin" userId="6d21468e-647c-4f84-8156-117b4a782e40" providerId="ADAL" clId="{E76B6278-B5FF-401C-BDBE-3961CCF470E8}" dt="2023-11-02T08:02:44.411" v="8289" actId="478"/>
          <ac:spMkLst>
            <pc:docMk/>
            <pc:sldMk cId="1025284774" sldId="830"/>
            <ac:spMk id="12" creationId="{5CC355AF-62C0-1CCE-181F-D4DD86B071F6}"/>
          </ac:spMkLst>
        </pc:spChg>
        <pc:spChg chg="del">
          <ac:chgData name="DaoTaoTin" userId="6d21468e-647c-4f84-8156-117b4a782e40" providerId="ADAL" clId="{E76B6278-B5FF-401C-BDBE-3961CCF470E8}" dt="2023-11-02T08:02:45.315" v="8291" actId="478"/>
          <ac:spMkLst>
            <pc:docMk/>
            <pc:sldMk cId="1025284774" sldId="830"/>
            <ac:spMk id="13" creationId="{BD9F69FF-D2B7-CB0F-D597-A5075DC3AE58}"/>
          </ac:spMkLst>
        </pc:spChg>
        <pc:spChg chg="mod">
          <ac:chgData name="DaoTaoTin" userId="6d21468e-647c-4f84-8156-117b4a782e40" providerId="ADAL" clId="{E76B6278-B5FF-401C-BDBE-3961CCF470E8}" dt="2023-11-02T08:09:33.191" v="8366"/>
          <ac:spMkLst>
            <pc:docMk/>
            <pc:sldMk cId="1025284774" sldId="830"/>
            <ac:spMk id="18" creationId="{471441D7-4DF5-D56D-FDFD-BD4DD1E5F172}"/>
          </ac:spMkLst>
        </pc:spChg>
        <pc:spChg chg="mod">
          <ac:chgData name="DaoTaoTin" userId="6d21468e-647c-4f84-8156-117b4a782e40" providerId="ADAL" clId="{E76B6278-B5FF-401C-BDBE-3961CCF470E8}" dt="2023-11-02T08:10:27.179" v="8371" actId="164"/>
          <ac:spMkLst>
            <pc:docMk/>
            <pc:sldMk cId="1025284774" sldId="830"/>
            <ac:spMk id="19" creationId="{6A470807-53D7-E6CD-6214-98BD904324C3}"/>
          </ac:spMkLst>
        </pc:spChg>
        <pc:spChg chg="mod">
          <ac:chgData name="DaoTaoTin" userId="6d21468e-647c-4f84-8156-117b4a782e40" providerId="ADAL" clId="{E76B6278-B5FF-401C-BDBE-3961CCF470E8}" dt="2023-11-02T08:10:27.179" v="8371" actId="164"/>
          <ac:spMkLst>
            <pc:docMk/>
            <pc:sldMk cId="1025284774" sldId="830"/>
            <ac:spMk id="20" creationId="{E7CD2D57-3CAB-AC84-2BA2-A003BBB5970E}"/>
          </ac:spMkLst>
        </pc:spChg>
        <pc:spChg chg="mod">
          <ac:chgData name="DaoTaoTin" userId="6d21468e-647c-4f84-8156-117b4a782e40" providerId="ADAL" clId="{E76B6278-B5FF-401C-BDBE-3961CCF470E8}" dt="2023-11-02T08:10:32.867" v="8372" actId="164"/>
          <ac:spMkLst>
            <pc:docMk/>
            <pc:sldMk cId="1025284774" sldId="830"/>
            <ac:spMk id="21" creationId="{BE220CE2-8449-4D95-C0D1-81FBC47AD68C}"/>
          </ac:spMkLst>
        </pc:spChg>
        <pc:spChg chg="mod">
          <ac:chgData name="DaoTaoTin" userId="6d21468e-647c-4f84-8156-117b4a782e40" providerId="ADAL" clId="{E76B6278-B5FF-401C-BDBE-3961CCF470E8}" dt="2023-11-02T08:10:32.867" v="8372" actId="164"/>
          <ac:spMkLst>
            <pc:docMk/>
            <pc:sldMk cId="1025284774" sldId="830"/>
            <ac:spMk id="22" creationId="{5BF40E99-347D-13FD-1322-6085B78B2EAE}"/>
          </ac:spMkLst>
        </pc:spChg>
        <pc:spChg chg="mod">
          <ac:chgData name="DaoTaoTin" userId="6d21468e-647c-4f84-8156-117b4a782e40" providerId="ADAL" clId="{E76B6278-B5FF-401C-BDBE-3961CCF470E8}" dt="2023-11-02T08:10:36.714" v="8373" actId="164"/>
          <ac:spMkLst>
            <pc:docMk/>
            <pc:sldMk cId="1025284774" sldId="830"/>
            <ac:spMk id="23" creationId="{9A092FFE-F941-7674-1D0D-BFD48D45A2E6}"/>
          </ac:spMkLst>
        </pc:spChg>
        <pc:spChg chg="mod">
          <ac:chgData name="DaoTaoTin" userId="6d21468e-647c-4f84-8156-117b4a782e40" providerId="ADAL" clId="{E76B6278-B5FF-401C-BDBE-3961CCF470E8}" dt="2023-11-02T08:10:36.714" v="8373" actId="164"/>
          <ac:spMkLst>
            <pc:docMk/>
            <pc:sldMk cId="1025284774" sldId="830"/>
            <ac:spMk id="24" creationId="{DF2D7B83-5A65-3707-AE8E-B18B219F8864}"/>
          </ac:spMkLst>
        </pc:spChg>
        <pc:spChg chg="mod">
          <ac:chgData name="DaoTaoTin" userId="6d21468e-647c-4f84-8156-117b4a782e40" providerId="ADAL" clId="{E76B6278-B5FF-401C-BDBE-3961CCF470E8}" dt="2023-11-02T08:10:40.731" v="8374" actId="164"/>
          <ac:spMkLst>
            <pc:docMk/>
            <pc:sldMk cId="1025284774" sldId="830"/>
            <ac:spMk id="25" creationId="{1B8F055A-86D0-4350-4BFD-F127427BE238}"/>
          </ac:spMkLst>
        </pc:spChg>
        <pc:spChg chg="mod">
          <ac:chgData name="DaoTaoTin" userId="6d21468e-647c-4f84-8156-117b4a782e40" providerId="ADAL" clId="{E76B6278-B5FF-401C-BDBE-3961CCF470E8}" dt="2023-11-02T08:10:40.731" v="8374" actId="164"/>
          <ac:spMkLst>
            <pc:docMk/>
            <pc:sldMk cId="1025284774" sldId="830"/>
            <ac:spMk id="26" creationId="{F183E83F-FDC5-280A-9255-386CB7C370A7}"/>
          </ac:spMkLst>
        </pc:spChg>
        <pc:spChg chg="mod">
          <ac:chgData name="DaoTaoTin" userId="6d21468e-647c-4f84-8156-117b4a782e40" providerId="ADAL" clId="{E76B6278-B5FF-401C-BDBE-3961CCF470E8}" dt="2023-11-02T08:09:33.191" v="8366"/>
          <ac:spMkLst>
            <pc:docMk/>
            <pc:sldMk cId="1025284774" sldId="830"/>
            <ac:spMk id="27" creationId="{26E3767F-F327-1848-02B2-8437707B76E5}"/>
          </ac:spMkLst>
        </pc:spChg>
        <pc:spChg chg="mod">
          <ac:chgData name="DaoTaoTin" userId="6d21468e-647c-4f84-8156-117b4a782e40" providerId="ADAL" clId="{E76B6278-B5FF-401C-BDBE-3961CCF470E8}" dt="2023-11-02T08:10:48.602" v="8376" actId="164"/>
          <ac:spMkLst>
            <pc:docMk/>
            <pc:sldMk cId="1025284774" sldId="830"/>
            <ac:spMk id="28" creationId="{307B89AB-ADDA-A028-C485-CACEC73A5B45}"/>
          </ac:spMkLst>
        </pc:spChg>
        <pc:spChg chg="mod">
          <ac:chgData name="DaoTaoTin" userId="6d21468e-647c-4f84-8156-117b4a782e40" providerId="ADAL" clId="{E76B6278-B5FF-401C-BDBE-3961CCF470E8}" dt="2023-11-02T08:10:48.602" v="8376" actId="164"/>
          <ac:spMkLst>
            <pc:docMk/>
            <pc:sldMk cId="1025284774" sldId="830"/>
            <ac:spMk id="29" creationId="{61E274BF-E908-4499-BA2C-850995296B5B}"/>
          </ac:spMkLst>
        </pc:spChg>
        <pc:spChg chg="mod">
          <ac:chgData name="DaoTaoTin" userId="6d21468e-647c-4f84-8156-117b4a782e40" providerId="ADAL" clId="{E76B6278-B5FF-401C-BDBE-3961CCF470E8}" dt="2023-11-02T08:09:33.191" v="8366"/>
          <ac:spMkLst>
            <pc:docMk/>
            <pc:sldMk cId="1025284774" sldId="830"/>
            <ac:spMk id="32" creationId="{6F6E40BC-8A28-00E9-3EAE-BF800BBE9E00}"/>
          </ac:spMkLst>
        </pc:spChg>
        <pc:spChg chg="mod">
          <ac:chgData name="DaoTaoTin" userId="6d21468e-647c-4f84-8156-117b4a782e40" providerId="ADAL" clId="{E76B6278-B5FF-401C-BDBE-3961CCF470E8}" dt="2023-11-02T08:09:33.191" v="8366"/>
          <ac:spMkLst>
            <pc:docMk/>
            <pc:sldMk cId="1025284774" sldId="830"/>
            <ac:spMk id="33" creationId="{CB4A5C2F-877B-54A5-A8C3-BA7E69FB3257}"/>
          </ac:spMkLst>
        </pc:spChg>
        <pc:spChg chg="mod">
          <ac:chgData name="DaoTaoTin" userId="6d21468e-647c-4f84-8156-117b4a782e40" providerId="ADAL" clId="{E76B6278-B5FF-401C-BDBE-3961CCF470E8}" dt="2023-11-02T08:09:33.191" v="8366"/>
          <ac:spMkLst>
            <pc:docMk/>
            <pc:sldMk cId="1025284774" sldId="830"/>
            <ac:spMk id="35" creationId="{ED6468B9-8398-23BC-6321-AE36CCF59DFD}"/>
          </ac:spMkLst>
        </pc:spChg>
        <pc:spChg chg="mod">
          <ac:chgData name="DaoTaoTin" userId="6d21468e-647c-4f84-8156-117b4a782e40" providerId="ADAL" clId="{E76B6278-B5FF-401C-BDBE-3961CCF470E8}" dt="2023-11-02T08:09:33.191" v="8366"/>
          <ac:spMkLst>
            <pc:docMk/>
            <pc:sldMk cId="1025284774" sldId="830"/>
            <ac:spMk id="36" creationId="{AD9632B6-FB07-71ED-C5E3-EA12E9CDE0F2}"/>
          </ac:spMkLst>
        </pc:spChg>
        <pc:spChg chg="mod">
          <ac:chgData name="DaoTaoTin" userId="6d21468e-647c-4f84-8156-117b4a782e40" providerId="ADAL" clId="{E76B6278-B5FF-401C-BDBE-3961CCF470E8}" dt="2023-11-02T08:09:33.191" v="8366"/>
          <ac:spMkLst>
            <pc:docMk/>
            <pc:sldMk cId="1025284774" sldId="830"/>
            <ac:spMk id="38" creationId="{65840884-A06C-FA91-ECA7-77998BF9FDE8}"/>
          </ac:spMkLst>
        </pc:spChg>
        <pc:spChg chg="mod">
          <ac:chgData name="DaoTaoTin" userId="6d21468e-647c-4f84-8156-117b4a782e40" providerId="ADAL" clId="{E76B6278-B5FF-401C-BDBE-3961CCF470E8}" dt="2023-11-02T08:09:33.191" v="8366"/>
          <ac:spMkLst>
            <pc:docMk/>
            <pc:sldMk cId="1025284774" sldId="830"/>
            <ac:spMk id="39" creationId="{3F148687-719B-C9EC-04D8-C05062D6FD09}"/>
          </ac:spMkLst>
        </pc:spChg>
        <pc:spChg chg="mod">
          <ac:chgData name="DaoTaoTin" userId="6d21468e-647c-4f84-8156-117b4a782e40" providerId="ADAL" clId="{E76B6278-B5FF-401C-BDBE-3961CCF470E8}" dt="2023-11-02T08:09:33.191" v="8366"/>
          <ac:spMkLst>
            <pc:docMk/>
            <pc:sldMk cId="1025284774" sldId="830"/>
            <ac:spMk id="41" creationId="{B4C9AE36-4CAE-F627-F00A-365EB5BC629B}"/>
          </ac:spMkLst>
        </pc:spChg>
        <pc:spChg chg="mod">
          <ac:chgData name="DaoTaoTin" userId="6d21468e-647c-4f84-8156-117b4a782e40" providerId="ADAL" clId="{E76B6278-B5FF-401C-BDBE-3961CCF470E8}" dt="2023-11-02T08:09:33.191" v="8366"/>
          <ac:spMkLst>
            <pc:docMk/>
            <pc:sldMk cId="1025284774" sldId="830"/>
            <ac:spMk id="42" creationId="{FF3E2061-54B0-C5BA-74C5-13CB97ADEAA2}"/>
          </ac:spMkLst>
        </pc:spChg>
        <pc:spChg chg="mod">
          <ac:chgData name="DaoTaoTin" userId="6d21468e-647c-4f84-8156-117b4a782e40" providerId="ADAL" clId="{E76B6278-B5FF-401C-BDBE-3961CCF470E8}" dt="2023-11-02T08:09:33.191" v="8366"/>
          <ac:spMkLst>
            <pc:docMk/>
            <pc:sldMk cId="1025284774" sldId="830"/>
            <ac:spMk id="44" creationId="{E13BFEFB-534E-31C2-9381-87329A9EC0AD}"/>
          </ac:spMkLst>
        </pc:spChg>
        <pc:spChg chg="mod">
          <ac:chgData name="DaoTaoTin" userId="6d21468e-647c-4f84-8156-117b4a782e40" providerId="ADAL" clId="{E76B6278-B5FF-401C-BDBE-3961CCF470E8}" dt="2023-11-02T08:09:33.191" v="8366"/>
          <ac:spMkLst>
            <pc:docMk/>
            <pc:sldMk cId="1025284774" sldId="830"/>
            <ac:spMk id="45" creationId="{97693D6A-2F2E-996E-3170-85A4E3386BD0}"/>
          </ac:spMkLst>
        </pc:spChg>
        <pc:spChg chg="mod">
          <ac:chgData name="DaoTaoTin" userId="6d21468e-647c-4f84-8156-117b4a782e40" providerId="ADAL" clId="{E76B6278-B5FF-401C-BDBE-3961CCF470E8}" dt="2023-11-02T08:09:33.191" v="8366"/>
          <ac:spMkLst>
            <pc:docMk/>
            <pc:sldMk cId="1025284774" sldId="830"/>
            <ac:spMk id="47" creationId="{3B2EA36E-DB35-72E1-9CD6-FFB5AB7E72EE}"/>
          </ac:spMkLst>
        </pc:spChg>
        <pc:spChg chg="mod">
          <ac:chgData name="DaoTaoTin" userId="6d21468e-647c-4f84-8156-117b4a782e40" providerId="ADAL" clId="{E76B6278-B5FF-401C-BDBE-3961CCF470E8}" dt="2023-11-02T08:09:33.191" v="8366"/>
          <ac:spMkLst>
            <pc:docMk/>
            <pc:sldMk cId="1025284774" sldId="830"/>
            <ac:spMk id="48" creationId="{6CB42724-E8E8-F5E8-80C1-9A3ECB2733D6}"/>
          </ac:spMkLst>
        </pc:spChg>
        <pc:spChg chg="mod">
          <ac:chgData name="DaoTaoTin" userId="6d21468e-647c-4f84-8156-117b4a782e40" providerId="ADAL" clId="{E76B6278-B5FF-401C-BDBE-3961CCF470E8}" dt="2023-11-02T08:09:33.191" v="8366"/>
          <ac:spMkLst>
            <pc:docMk/>
            <pc:sldMk cId="1025284774" sldId="830"/>
            <ac:spMk id="49" creationId="{1C55DDAE-3DDE-9C49-4DAD-F7B831FA8391}"/>
          </ac:spMkLst>
        </pc:spChg>
        <pc:grpChg chg="add mod">
          <ac:chgData name="DaoTaoTin" userId="6d21468e-647c-4f84-8156-117b4a782e40" providerId="ADAL" clId="{E76B6278-B5FF-401C-BDBE-3961CCF470E8}" dt="2023-11-02T08:09:40.597" v="8367" actId="1076"/>
          <ac:grpSpMkLst>
            <pc:docMk/>
            <pc:sldMk cId="1025284774" sldId="830"/>
            <ac:grpSpMk id="17" creationId="{37231ABF-E183-0BDD-2478-D7EA5A1E6A24}"/>
          </ac:grpSpMkLst>
        </pc:grpChg>
        <pc:grpChg chg="add mod">
          <ac:chgData name="DaoTaoTin" userId="6d21468e-647c-4f84-8156-117b4a782e40" providerId="ADAL" clId="{E76B6278-B5FF-401C-BDBE-3961CCF470E8}" dt="2023-11-02T08:09:40.597" v="8367" actId="1076"/>
          <ac:grpSpMkLst>
            <pc:docMk/>
            <pc:sldMk cId="1025284774" sldId="830"/>
            <ac:grpSpMk id="30" creationId="{FDBD4FC7-C256-1B25-49FE-F36AB8D1053A}"/>
          </ac:grpSpMkLst>
        </pc:grpChg>
        <pc:grpChg chg="add mod">
          <ac:chgData name="DaoTaoTin" userId="6d21468e-647c-4f84-8156-117b4a782e40" providerId="ADAL" clId="{E76B6278-B5FF-401C-BDBE-3961CCF470E8}" dt="2023-11-02T08:09:40.597" v="8367" actId="1076"/>
          <ac:grpSpMkLst>
            <pc:docMk/>
            <pc:sldMk cId="1025284774" sldId="830"/>
            <ac:grpSpMk id="34" creationId="{40477B91-5629-071B-EDBC-25026B44734B}"/>
          </ac:grpSpMkLst>
        </pc:grpChg>
        <pc:grpChg chg="add mod">
          <ac:chgData name="DaoTaoTin" userId="6d21468e-647c-4f84-8156-117b4a782e40" providerId="ADAL" clId="{E76B6278-B5FF-401C-BDBE-3961CCF470E8}" dt="2023-11-02T08:09:40.597" v="8367" actId="1076"/>
          <ac:grpSpMkLst>
            <pc:docMk/>
            <pc:sldMk cId="1025284774" sldId="830"/>
            <ac:grpSpMk id="37" creationId="{6C39B6FA-6D76-DEC1-8DB7-C7A55CBF7703}"/>
          </ac:grpSpMkLst>
        </pc:grpChg>
        <pc:grpChg chg="add mod">
          <ac:chgData name="DaoTaoTin" userId="6d21468e-647c-4f84-8156-117b4a782e40" providerId="ADAL" clId="{E76B6278-B5FF-401C-BDBE-3961CCF470E8}" dt="2023-11-02T08:09:40.597" v="8367" actId="1076"/>
          <ac:grpSpMkLst>
            <pc:docMk/>
            <pc:sldMk cId="1025284774" sldId="830"/>
            <ac:grpSpMk id="40" creationId="{E992A313-6FBC-DB33-16F1-AC52F0AB56A2}"/>
          </ac:grpSpMkLst>
        </pc:grpChg>
        <pc:grpChg chg="add mod">
          <ac:chgData name="DaoTaoTin" userId="6d21468e-647c-4f84-8156-117b4a782e40" providerId="ADAL" clId="{E76B6278-B5FF-401C-BDBE-3961CCF470E8}" dt="2023-11-02T08:09:40.597" v="8367" actId="1076"/>
          <ac:grpSpMkLst>
            <pc:docMk/>
            <pc:sldMk cId="1025284774" sldId="830"/>
            <ac:grpSpMk id="43" creationId="{D0F7135B-1082-B8F3-EF87-C8D207F2D424}"/>
          </ac:grpSpMkLst>
        </pc:grpChg>
        <pc:grpChg chg="add mod">
          <ac:chgData name="DaoTaoTin" userId="6d21468e-647c-4f84-8156-117b4a782e40" providerId="ADAL" clId="{E76B6278-B5FF-401C-BDBE-3961CCF470E8}" dt="2023-11-02T08:09:40.597" v="8367" actId="1076"/>
          <ac:grpSpMkLst>
            <pc:docMk/>
            <pc:sldMk cId="1025284774" sldId="830"/>
            <ac:grpSpMk id="46" creationId="{04EB7F19-AEF6-B9C9-196F-8CB7D82F99C9}"/>
          </ac:grpSpMkLst>
        </pc:grpChg>
        <pc:grpChg chg="add mod">
          <ac:chgData name="DaoTaoTin" userId="6d21468e-647c-4f84-8156-117b4a782e40" providerId="ADAL" clId="{E76B6278-B5FF-401C-BDBE-3961CCF470E8}" dt="2023-11-02T08:10:27.179" v="8371" actId="164"/>
          <ac:grpSpMkLst>
            <pc:docMk/>
            <pc:sldMk cId="1025284774" sldId="830"/>
            <ac:grpSpMk id="50" creationId="{A5179DDD-0CE3-E653-6CBB-6F35C4F53235}"/>
          </ac:grpSpMkLst>
        </pc:grpChg>
        <pc:grpChg chg="add mod">
          <ac:chgData name="DaoTaoTin" userId="6d21468e-647c-4f84-8156-117b4a782e40" providerId="ADAL" clId="{E76B6278-B5FF-401C-BDBE-3961CCF470E8}" dt="2023-11-02T08:10:32.867" v="8372" actId="164"/>
          <ac:grpSpMkLst>
            <pc:docMk/>
            <pc:sldMk cId="1025284774" sldId="830"/>
            <ac:grpSpMk id="51" creationId="{EBA9E07C-412A-1D09-34E2-595AE3D2DE1B}"/>
          </ac:grpSpMkLst>
        </pc:grpChg>
        <pc:grpChg chg="add mod">
          <ac:chgData name="DaoTaoTin" userId="6d21468e-647c-4f84-8156-117b4a782e40" providerId="ADAL" clId="{E76B6278-B5FF-401C-BDBE-3961CCF470E8}" dt="2023-11-02T08:10:36.714" v="8373" actId="164"/>
          <ac:grpSpMkLst>
            <pc:docMk/>
            <pc:sldMk cId="1025284774" sldId="830"/>
            <ac:grpSpMk id="52" creationId="{966EF6FF-E2ED-F018-DC50-538FA30E102E}"/>
          </ac:grpSpMkLst>
        </pc:grpChg>
        <pc:grpChg chg="add mod">
          <ac:chgData name="DaoTaoTin" userId="6d21468e-647c-4f84-8156-117b4a782e40" providerId="ADAL" clId="{E76B6278-B5FF-401C-BDBE-3961CCF470E8}" dt="2023-11-02T08:10:40.731" v="8374" actId="164"/>
          <ac:grpSpMkLst>
            <pc:docMk/>
            <pc:sldMk cId="1025284774" sldId="830"/>
            <ac:grpSpMk id="53" creationId="{3EBD4121-7C00-9BB2-D58B-55ED50C90BAE}"/>
          </ac:grpSpMkLst>
        </pc:grpChg>
        <pc:grpChg chg="add mod">
          <ac:chgData name="DaoTaoTin" userId="6d21468e-647c-4f84-8156-117b4a782e40" providerId="ADAL" clId="{E76B6278-B5FF-401C-BDBE-3961CCF470E8}" dt="2023-11-02T08:10:44.947" v="8375" actId="164"/>
          <ac:grpSpMkLst>
            <pc:docMk/>
            <pc:sldMk cId="1025284774" sldId="830"/>
            <ac:grpSpMk id="54" creationId="{B22B645D-7913-5CE6-7987-61E3AA40AD06}"/>
          </ac:grpSpMkLst>
        </pc:grpChg>
        <pc:grpChg chg="add mod">
          <ac:chgData name="DaoTaoTin" userId="6d21468e-647c-4f84-8156-117b4a782e40" providerId="ADAL" clId="{E76B6278-B5FF-401C-BDBE-3961CCF470E8}" dt="2023-11-02T08:10:48.602" v="8376" actId="164"/>
          <ac:grpSpMkLst>
            <pc:docMk/>
            <pc:sldMk cId="1025284774" sldId="830"/>
            <ac:grpSpMk id="55" creationId="{2C844A66-6BE3-73B8-398E-6E5B94DC7ADF}"/>
          </ac:grpSpMkLst>
        </pc:grpChg>
        <pc:picChg chg="add del mod">
          <ac:chgData name="DaoTaoTin" userId="6d21468e-647c-4f84-8156-117b4a782e40" providerId="ADAL" clId="{E76B6278-B5FF-401C-BDBE-3961CCF470E8}" dt="2023-11-02T08:07:44.293" v="8364" actId="478"/>
          <ac:picMkLst>
            <pc:docMk/>
            <pc:sldMk cId="1025284774" sldId="830"/>
            <ac:picMk id="16" creationId="{D7514BFE-5701-D7EC-FEB6-E6FE5448A761}"/>
          </ac:picMkLst>
        </pc:picChg>
        <pc:cxnChg chg="ord">
          <ac:chgData name="DaoTaoTin" userId="6d21468e-647c-4f84-8156-117b4a782e40" providerId="ADAL" clId="{E76B6278-B5FF-401C-BDBE-3961CCF470E8}" dt="2023-11-02T08:10:00.713" v="8368" actId="167"/>
          <ac:cxnSpMkLst>
            <pc:docMk/>
            <pc:sldMk cId="1025284774" sldId="830"/>
            <ac:cxnSpMk id="4" creationId="{D0EFD099-BF20-014B-6D60-5496C7F37056}"/>
          </ac:cxnSpMkLst>
        </pc:cxnChg>
        <pc:cxnChg chg="ord">
          <ac:chgData name="DaoTaoTin" userId="6d21468e-647c-4f84-8156-117b4a782e40" providerId="ADAL" clId="{E76B6278-B5FF-401C-BDBE-3961CCF470E8}" dt="2023-11-02T08:10:00.713" v="8368" actId="167"/>
          <ac:cxnSpMkLst>
            <pc:docMk/>
            <pc:sldMk cId="1025284774" sldId="830"/>
            <ac:cxnSpMk id="5" creationId="{E7008C9A-0108-50F0-12AB-0D2C70FD0A76}"/>
          </ac:cxnSpMkLst>
        </pc:cxnChg>
        <pc:cxnChg chg="ord">
          <ac:chgData name="DaoTaoTin" userId="6d21468e-647c-4f84-8156-117b4a782e40" providerId="ADAL" clId="{E76B6278-B5FF-401C-BDBE-3961CCF470E8}" dt="2023-11-02T08:10:00.713" v="8368" actId="167"/>
          <ac:cxnSpMkLst>
            <pc:docMk/>
            <pc:sldMk cId="1025284774" sldId="830"/>
            <ac:cxnSpMk id="6" creationId="{738D5CAA-E22C-2A0B-5EF1-544F7339BFFC}"/>
          </ac:cxnSpMkLst>
        </pc:cxnChg>
        <pc:cxnChg chg="ord">
          <ac:chgData name="DaoTaoTin" userId="6d21468e-647c-4f84-8156-117b4a782e40" providerId="ADAL" clId="{E76B6278-B5FF-401C-BDBE-3961CCF470E8}" dt="2023-11-02T08:10:00.713" v="8368" actId="167"/>
          <ac:cxnSpMkLst>
            <pc:docMk/>
            <pc:sldMk cId="1025284774" sldId="830"/>
            <ac:cxnSpMk id="7" creationId="{E20EE204-FBB7-DF78-2933-85476CCE7586}"/>
          </ac:cxnSpMkLst>
        </pc:cxnChg>
        <pc:cxnChg chg="ord">
          <ac:chgData name="DaoTaoTin" userId="6d21468e-647c-4f84-8156-117b4a782e40" providerId="ADAL" clId="{E76B6278-B5FF-401C-BDBE-3961CCF470E8}" dt="2023-11-02T08:10:00.713" v="8368" actId="167"/>
          <ac:cxnSpMkLst>
            <pc:docMk/>
            <pc:sldMk cId="1025284774" sldId="830"/>
            <ac:cxnSpMk id="31" creationId="{A288B74C-D091-C87A-79A0-94CFF2680D37}"/>
          </ac:cxnSpMkLst>
        </pc:cxnChg>
      </pc:sldChg>
      <pc:sldChg chg="del">
        <pc:chgData name="DaoTaoTin" userId="6d21468e-647c-4f84-8156-117b4a782e40" providerId="ADAL" clId="{E76B6278-B5FF-401C-BDBE-3961CCF470E8}" dt="2023-11-02T07:59:37.693" v="8185" actId="47"/>
        <pc:sldMkLst>
          <pc:docMk/>
          <pc:sldMk cId="4254118715" sldId="830"/>
        </pc:sldMkLst>
      </pc:sldChg>
      <pc:sldChg chg="modSp mod">
        <pc:chgData name="DaoTaoTin" userId="6d21468e-647c-4f84-8156-117b4a782e40" providerId="ADAL" clId="{E76B6278-B5FF-401C-BDBE-3961CCF470E8}" dt="2023-11-02T09:06:30.112" v="9980" actId="465"/>
        <pc:sldMkLst>
          <pc:docMk/>
          <pc:sldMk cId="463665471" sldId="831"/>
        </pc:sldMkLst>
        <pc:spChg chg="mod">
          <ac:chgData name="DaoTaoTin" userId="6d21468e-647c-4f84-8156-117b4a782e40" providerId="ADAL" clId="{E76B6278-B5FF-401C-BDBE-3961CCF470E8}" dt="2023-11-02T09:02:54.565" v="9932" actId="207"/>
          <ac:spMkLst>
            <pc:docMk/>
            <pc:sldMk cId="463665471" sldId="831"/>
            <ac:spMk id="3" creationId="{864DF8DB-F22F-C3DA-231D-2463826ACF30}"/>
          </ac:spMkLst>
        </pc:spChg>
        <pc:spChg chg="mod">
          <ac:chgData name="DaoTaoTin" userId="6d21468e-647c-4f84-8156-117b4a782e40" providerId="ADAL" clId="{E76B6278-B5FF-401C-BDBE-3961CCF470E8}" dt="2023-11-02T09:02:54.565" v="9932" actId="207"/>
          <ac:spMkLst>
            <pc:docMk/>
            <pc:sldMk cId="463665471" sldId="831"/>
            <ac:spMk id="23" creationId="{0E6943EA-0FBE-0586-01CB-D0DFFD919BB7}"/>
          </ac:spMkLst>
        </pc:spChg>
        <pc:spChg chg="mod">
          <ac:chgData name="DaoTaoTin" userId="6d21468e-647c-4f84-8156-117b4a782e40" providerId="ADAL" clId="{E76B6278-B5FF-401C-BDBE-3961CCF470E8}" dt="2023-11-02T09:02:54.565" v="9932" actId="207"/>
          <ac:spMkLst>
            <pc:docMk/>
            <pc:sldMk cId="463665471" sldId="831"/>
            <ac:spMk id="24" creationId="{528F5655-9E38-4A22-4CC2-BAC16F66E784}"/>
          </ac:spMkLst>
        </pc:spChg>
        <pc:spChg chg="mod">
          <ac:chgData name="DaoTaoTin" userId="6d21468e-647c-4f84-8156-117b4a782e40" providerId="ADAL" clId="{E76B6278-B5FF-401C-BDBE-3961CCF470E8}" dt="2023-11-02T09:02:54.565" v="9932" actId="207"/>
          <ac:spMkLst>
            <pc:docMk/>
            <pc:sldMk cId="463665471" sldId="831"/>
            <ac:spMk id="27" creationId="{553F12B5-E351-8A99-5A9D-AE8887C8D5A8}"/>
          </ac:spMkLst>
        </pc:spChg>
        <pc:spChg chg="mod">
          <ac:chgData name="DaoTaoTin" userId="6d21468e-647c-4f84-8156-117b4a782e40" providerId="ADAL" clId="{E76B6278-B5FF-401C-BDBE-3961CCF470E8}" dt="2023-11-02T09:02:54.565" v="9932" actId="207"/>
          <ac:spMkLst>
            <pc:docMk/>
            <pc:sldMk cId="463665471" sldId="831"/>
            <ac:spMk id="28" creationId="{E6B4D1C9-DFC9-BF63-4A2A-5ABCBD2342CD}"/>
          </ac:spMkLst>
        </pc:spChg>
        <pc:spChg chg="mod">
          <ac:chgData name="DaoTaoTin" userId="6d21468e-647c-4f84-8156-117b4a782e40" providerId="ADAL" clId="{E76B6278-B5FF-401C-BDBE-3961CCF470E8}" dt="2023-11-02T09:02:54.565" v="9932" actId="207"/>
          <ac:spMkLst>
            <pc:docMk/>
            <pc:sldMk cId="463665471" sldId="831"/>
            <ac:spMk id="29" creationId="{959E57ED-8C1B-6A57-CBC3-FFB27A669BC3}"/>
          </ac:spMkLst>
        </pc:spChg>
        <pc:spChg chg="mod">
          <ac:chgData name="DaoTaoTin" userId="6d21468e-647c-4f84-8156-117b4a782e40" providerId="ADAL" clId="{E76B6278-B5FF-401C-BDBE-3961CCF470E8}" dt="2023-11-02T09:02:54.565" v="9932" actId="207"/>
          <ac:spMkLst>
            <pc:docMk/>
            <pc:sldMk cId="463665471" sldId="831"/>
            <ac:spMk id="30" creationId="{16E53E91-641D-9D83-E823-27D4F5524CD4}"/>
          </ac:spMkLst>
        </pc:spChg>
        <pc:spChg chg="mod">
          <ac:chgData name="DaoTaoTin" userId="6d21468e-647c-4f84-8156-117b4a782e40" providerId="ADAL" clId="{E76B6278-B5FF-401C-BDBE-3961CCF470E8}" dt="2023-11-02T09:02:54.565" v="9932" actId="207"/>
          <ac:spMkLst>
            <pc:docMk/>
            <pc:sldMk cId="463665471" sldId="831"/>
            <ac:spMk id="31" creationId="{BBA67F76-5C10-33AD-2AA4-D80BF75E8A4D}"/>
          </ac:spMkLst>
        </pc:spChg>
        <pc:spChg chg="mod">
          <ac:chgData name="DaoTaoTin" userId="6d21468e-647c-4f84-8156-117b4a782e40" providerId="ADAL" clId="{E76B6278-B5FF-401C-BDBE-3961CCF470E8}" dt="2023-11-02T09:02:54.565" v="9932" actId="207"/>
          <ac:spMkLst>
            <pc:docMk/>
            <pc:sldMk cId="463665471" sldId="831"/>
            <ac:spMk id="32" creationId="{2938BF3C-9100-C18D-C24E-B9E415520D4C}"/>
          </ac:spMkLst>
        </pc:spChg>
        <pc:spChg chg="mod">
          <ac:chgData name="DaoTaoTin" userId="6d21468e-647c-4f84-8156-117b4a782e40" providerId="ADAL" clId="{E76B6278-B5FF-401C-BDBE-3961CCF470E8}" dt="2023-11-02T09:02:54.565" v="9932" actId="207"/>
          <ac:spMkLst>
            <pc:docMk/>
            <pc:sldMk cId="463665471" sldId="831"/>
            <ac:spMk id="33" creationId="{FA6C600B-3CE3-FFD2-D421-A5A94E144C7F}"/>
          </ac:spMkLst>
        </pc:spChg>
        <pc:spChg chg="mod">
          <ac:chgData name="DaoTaoTin" userId="6d21468e-647c-4f84-8156-117b4a782e40" providerId="ADAL" clId="{E76B6278-B5FF-401C-BDBE-3961CCF470E8}" dt="2023-11-02T09:02:54.565" v="9932" actId="207"/>
          <ac:spMkLst>
            <pc:docMk/>
            <pc:sldMk cId="463665471" sldId="831"/>
            <ac:spMk id="34" creationId="{7D384093-A5B2-0C04-772C-71A31C0B57D0}"/>
          </ac:spMkLst>
        </pc:spChg>
        <pc:spChg chg="mod">
          <ac:chgData name="DaoTaoTin" userId="6d21468e-647c-4f84-8156-117b4a782e40" providerId="ADAL" clId="{E76B6278-B5FF-401C-BDBE-3961CCF470E8}" dt="2023-11-02T09:02:54.565" v="9932" actId="207"/>
          <ac:spMkLst>
            <pc:docMk/>
            <pc:sldMk cId="463665471" sldId="831"/>
            <ac:spMk id="35" creationId="{6E43194F-36F0-16FE-2903-9642B1C7F4F3}"/>
          </ac:spMkLst>
        </pc:spChg>
        <pc:spChg chg="mod">
          <ac:chgData name="DaoTaoTin" userId="6d21468e-647c-4f84-8156-117b4a782e40" providerId="ADAL" clId="{E76B6278-B5FF-401C-BDBE-3961CCF470E8}" dt="2023-11-02T09:02:54.565" v="9932" actId="207"/>
          <ac:spMkLst>
            <pc:docMk/>
            <pc:sldMk cId="463665471" sldId="831"/>
            <ac:spMk id="36" creationId="{A2B9B376-8818-4BE6-CFE2-3DCE717FEBD1}"/>
          </ac:spMkLst>
        </pc:spChg>
        <pc:spChg chg="mod">
          <ac:chgData name="DaoTaoTin" userId="6d21468e-647c-4f84-8156-117b4a782e40" providerId="ADAL" clId="{E76B6278-B5FF-401C-BDBE-3961CCF470E8}" dt="2023-11-02T09:02:54.565" v="9932" actId="207"/>
          <ac:spMkLst>
            <pc:docMk/>
            <pc:sldMk cId="463665471" sldId="831"/>
            <ac:spMk id="37" creationId="{D8E53AFA-A5AD-0197-C779-7345A4EDA606}"/>
          </ac:spMkLst>
        </pc:spChg>
        <pc:spChg chg="mod">
          <ac:chgData name="DaoTaoTin" userId="6d21468e-647c-4f84-8156-117b4a782e40" providerId="ADAL" clId="{E76B6278-B5FF-401C-BDBE-3961CCF470E8}" dt="2023-11-02T09:02:54.565" v="9932" actId="207"/>
          <ac:spMkLst>
            <pc:docMk/>
            <pc:sldMk cId="463665471" sldId="831"/>
            <ac:spMk id="38" creationId="{DFA74790-D31E-7E81-DDE9-01060544728E}"/>
          </ac:spMkLst>
        </pc:spChg>
        <pc:spChg chg="mod">
          <ac:chgData name="DaoTaoTin" userId="6d21468e-647c-4f84-8156-117b4a782e40" providerId="ADAL" clId="{E76B6278-B5FF-401C-BDBE-3961CCF470E8}" dt="2023-11-02T09:02:54.565" v="9932" actId="207"/>
          <ac:spMkLst>
            <pc:docMk/>
            <pc:sldMk cId="463665471" sldId="831"/>
            <ac:spMk id="39" creationId="{83A959E2-629E-68E7-E24A-EFA177060A29}"/>
          </ac:spMkLst>
        </pc:spChg>
        <pc:spChg chg="mod">
          <ac:chgData name="DaoTaoTin" userId="6d21468e-647c-4f84-8156-117b4a782e40" providerId="ADAL" clId="{E76B6278-B5FF-401C-BDBE-3961CCF470E8}" dt="2023-11-02T09:06:30.112" v="9980" actId="465"/>
          <ac:spMkLst>
            <pc:docMk/>
            <pc:sldMk cId="463665471" sldId="831"/>
            <ac:spMk id="44" creationId="{73175333-2461-9278-81D2-01AF8815925B}"/>
          </ac:spMkLst>
        </pc:spChg>
        <pc:spChg chg="mod">
          <ac:chgData name="DaoTaoTin" userId="6d21468e-647c-4f84-8156-117b4a782e40" providerId="ADAL" clId="{E76B6278-B5FF-401C-BDBE-3961CCF470E8}" dt="2023-11-02T09:02:54.565" v="9932" actId="207"/>
          <ac:spMkLst>
            <pc:docMk/>
            <pc:sldMk cId="463665471" sldId="831"/>
            <ac:spMk id="45" creationId="{48D20436-BB30-CF9E-6D6E-66C8BEAD0C85}"/>
          </ac:spMkLst>
        </pc:spChg>
        <pc:spChg chg="mod">
          <ac:chgData name="DaoTaoTin" userId="6d21468e-647c-4f84-8156-117b4a782e40" providerId="ADAL" clId="{E76B6278-B5FF-401C-BDBE-3961CCF470E8}" dt="2023-11-02T09:02:41.292" v="9931" actId="207"/>
          <ac:spMkLst>
            <pc:docMk/>
            <pc:sldMk cId="463665471" sldId="831"/>
            <ac:spMk id="46" creationId="{5AE964A8-FDE3-9614-271A-B2E47AB3CA92}"/>
          </ac:spMkLst>
        </pc:spChg>
        <pc:spChg chg="mod">
          <ac:chgData name="DaoTaoTin" userId="6d21468e-647c-4f84-8156-117b4a782e40" providerId="ADAL" clId="{E76B6278-B5FF-401C-BDBE-3961CCF470E8}" dt="2023-11-02T09:02:36.626" v="9930" actId="207"/>
          <ac:spMkLst>
            <pc:docMk/>
            <pc:sldMk cId="463665471" sldId="831"/>
            <ac:spMk id="47" creationId="{E8C2A123-3D72-87DD-B820-DFF06AB779B4}"/>
          </ac:spMkLst>
        </pc:spChg>
        <pc:spChg chg="mod">
          <ac:chgData name="DaoTaoTin" userId="6d21468e-647c-4f84-8156-117b4a782e40" providerId="ADAL" clId="{E76B6278-B5FF-401C-BDBE-3961CCF470E8}" dt="2023-11-02T09:06:25.741" v="9979" actId="1035"/>
          <ac:spMkLst>
            <pc:docMk/>
            <pc:sldMk cId="463665471" sldId="831"/>
            <ac:spMk id="49" creationId="{90ED7C27-A776-41EF-DE23-96949825C493}"/>
          </ac:spMkLst>
        </pc:spChg>
        <pc:spChg chg="mod">
          <ac:chgData name="DaoTaoTin" userId="6d21468e-647c-4f84-8156-117b4a782e40" providerId="ADAL" clId="{E76B6278-B5FF-401C-BDBE-3961CCF470E8}" dt="2023-11-02T09:06:30.112" v="9980" actId="465"/>
          <ac:spMkLst>
            <pc:docMk/>
            <pc:sldMk cId="463665471" sldId="831"/>
            <ac:spMk id="50" creationId="{D78CA6B4-3B29-3765-FB85-87D73B2CBE9D}"/>
          </ac:spMkLst>
        </pc:spChg>
        <pc:spChg chg="mod">
          <ac:chgData name="DaoTaoTin" userId="6d21468e-647c-4f84-8156-117b4a782e40" providerId="ADAL" clId="{E76B6278-B5FF-401C-BDBE-3961CCF470E8}" dt="2023-11-02T09:02:54.565" v="9932" actId="207"/>
          <ac:spMkLst>
            <pc:docMk/>
            <pc:sldMk cId="463665471" sldId="831"/>
            <ac:spMk id="67" creationId="{50B9FAFD-4E5C-2CFB-1611-0B6CC6ED3AC1}"/>
          </ac:spMkLst>
        </pc:spChg>
        <pc:spChg chg="mod">
          <ac:chgData name="DaoTaoTin" userId="6d21468e-647c-4f84-8156-117b4a782e40" providerId="ADAL" clId="{E76B6278-B5FF-401C-BDBE-3961CCF470E8}" dt="2023-11-02T09:02:54.565" v="9932" actId="207"/>
          <ac:spMkLst>
            <pc:docMk/>
            <pc:sldMk cId="463665471" sldId="831"/>
            <ac:spMk id="68" creationId="{FCE884CB-A9C3-4BC0-1427-005C83970D0F}"/>
          </ac:spMkLst>
        </pc:spChg>
      </pc:sldChg>
      <pc:sldChg chg="modSp mod">
        <pc:chgData name="DaoTaoTin" userId="6d21468e-647c-4f84-8156-117b4a782e40" providerId="ADAL" clId="{E76B6278-B5FF-401C-BDBE-3961CCF470E8}" dt="2023-11-02T09:06:10.891" v="9960" actId="465"/>
        <pc:sldMkLst>
          <pc:docMk/>
          <pc:sldMk cId="257242344" sldId="832"/>
        </pc:sldMkLst>
        <pc:spChg chg="mod">
          <ac:chgData name="DaoTaoTin" userId="6d21468e-647c-4f84-8156-117b4a782e40" providerId="ADAL" clId="{E76B6278-B5FF-401C-BDBE-3961CCF470E8}" dt="2023-11-02T09:03:15.565" v="9934" actId="207"/>
          <ac:spMkLst>
            <pc:docMk/>
            <pc:sldMk cId="257242344" sldId="832"/>
            <ac:spMk id="3" creationId="{864DF8DB-F22F-C3DA-231D-2463826ACF30}"/>
          </ac:spMkLst>
        </pc:spChg>
        <pc:spChg chg="mod">
          <ac:chgData name="DaoTaoTin" userId="6d21468e-647c-4f84-8156-117b4a782e40" providerId="ADAL" clId="{E76B6278-B5FF-401C-BDBE-3961CCF470E8}" dt="2023-11-02T09:03:15.565" v="9934" actId="207"/>
          <ac:spMkLst>
            <pc:docMk/>
            <pc:sldMk cId="257242344" sldId="832"/>
            <ac:spMk id="23" creationId="{0E6943EA-0FBE-0586-01CB-D0DFFD919BB7}"/>
          </ac:spMkLst>
        </pc:spChg>
        <pc:spChg chg="mod">
          <ac:chgData name="DaoTaoTin" userId="6d21468e-647c-4f84-8156-117b4a782e40" providerId="ADAL" clId="{E76B6278-B5FF-401C-BDBE-3961CCF470E8}" dt="2023-11-02T09:03:15.565" v="9934" actId="207"/>
          <ac:spMkLst>
            <pc:docMk/>
            <pc:sldMk cId="257242344" sldId="832"/>
            <ac:spMk id="24" creationId="{528F5655-9E38-4A22-4CC2-BAC16F66E784}"/>
          </ac:spMkLst>
        </pc:spChg>
        <pc:spChg chg="mod">
          <ac:chgData name="DaoTaoTin" userId="6d21468e-647c-4f84-8156-117b4a782e40" providerId="ADAL" clId="{E76B6278-B5FF-401C-BDBE-3961CCF470E8}" dt="2023-11-02T09:03:15.565" v="9934" actId="207"/>
          <ac:spMkLst>
            <pc:docMk/>
            <pc:sldMk cId="257242344" sldId="832"/>
            <ac:spMk id="27" creationId="{553F12B5-E351-8A99-5A9D-AE8887C8D5A8}"/>
          </ac:spMkLst>
        </pc:spChg>
        <pc:spChg chg="mod">
          <ac:chgData name="DaoTaoTin" userId="6d21468e-647c-4f84-8156-117b4a782e40" providerId="ADAL" clId="{E76B6278-B5FF-401C-BDBE-3961CCF470E8}" dt="2023-11-02T09:03:15.565" v="9934" actId="207"/>
          <ac:spMkLst>
            <pc:docMk/>
            <pc:sldMk cId="257242344" sldId="832"/>
            <ac:spMk id="28" creationId="{E6B4D1C9-DFC9-BF63-4A2A-5ABCBD2342CD}"/>
          </ac:spMkLst>
        </pc:spChg>
        <pc:spChg chg="mod">
          <ac:chgData name="DaoTaoTin" userId="6d21468e-647c-4f84-8156-117b4a782e40" providerId="ADAL" clId="{E76B6278-B5FF-401C-BDBE-3961CCF470E8}" dt="2023-11-02T09:03:15.565" v="9934" actId="207"/>
          <ac:spMkLst>
            <pc:docMk/>
            <pc:sldMk cId="257242344" sldId="832"/>
            <ac:spMk id="29" creationId="{959E57ED-8C1B-6A57-CBC3-FFB27A669BC3}"/>
          </ac:spMkLst>
        </pc:spChg>
        <pc:spChg chg="mod">
          <ac:chgData name="DaoTaoTin" userId="6d21468e-647c-4f84-8156-117b4a782e40" providerId="ADAL" clId="{E76B6278-B5FF-401C-BDBE-3961CCF470E8}" dt="2023-11-02T09:03:15.565" v="9934" actId="207"/>
          <ac:spMkLst>
            <pc:docMk/>
            <pc:sldMk cId="257242344" sldId="832"/>
            <ac:spMk id="30" creationId="{16E53E91-641D-9D83-E823-27D4F5524CD4}"/>
          </ac:spMkLst>
        </pc:spChg>
        <pc:spChg chg="mod">
          <ac:chgData name="DaoTaoTin" userId="6d21468e-647c-4f84-8156-117b4a782e40" providerId="ADAL" clId="{E76B6278-B5FF-401C-BDBE-3961CCF470E8}" dt="2023-11-02T09:03:15.565" v="9934" actId="207"/>
          <ac:spMkLst>
            <pc:docMk/>
            <pc:sldMk cId="257242344" sldId="832"/>
            <ac:spMk id="31" creationId="{BBA67F76-5C10-33AD-2AA4-D80BF75E8A4D}"/>
          </ac:spMkLst>
        </pc:spChg>
        <pc:spChg chg="mod">
          <ac:chgData name="DaoTaoTin" userId="6d21468e-647c-4f84-8156-117b4a782e40" providerId="ADAL" clId="{E76B6278-B5FF-401C-BDBE-3961CCF470E8}" dt="2023-11-02T09:03:15.565" v="9934" actId="207"/>
          <ac:spMkLst>
            <pc:docMk/>
            <pc:sldMk cId="257242344" sldId="832"/>
            <ac:spMk id="32" creationId="{2938BF3C-9100-C18D-C24E-B9E415520D4C}"/>
          </ac:spMkLst>
        </pc:spChg>
        <pc:spChg chg="mod">
          <ac:chgData name="DaoTaoTin" userId="6d21468e-647c-4f84-8156-117b4a782e40" providerId="ADAL" clId="{E76B6278-B5FF-401C-BDBE-3961CCF470E8}" dt="2023-11-02T09:03:15.565" v="9934" actId="207"/>
          <ac:spMkLst>
            <pc:docMk/>
            <pc:sldMk cId="257242344" sldId="832"/>
            <ac:spMk id="33" creationId="{FA6C600B-3CE3-FFD2-D421-A5A94E144C7F}"/>
          </ac:spMkLst>
        </pc:spChg>
        <pc:spChg chg="mod">
          <ac:chgData name="DaoTaoTin" userId="6d21468e-647c-4f84-8156-117b4a782e40" providerId="ADAL" clId="{E76B6278-B5FF-401C-BDBE-3961CCF470E8}" dt="2023-11-02T09:03:15.565" v="9934" actId="207"/>
          <ac:spMkLst>
            <pc:docMk/>
            <pc:sldMk cId="257242344" sldId="832"/>
            <ac:spMk id="34" creationId="{7D384093-A5B2-0C04-772C-71A31C0B57D0}"/>
          </ac:spMkLst>
        </pc:spChg>
        <pc:spChg chg="mod">
          <ac:chgData name="DaoTaoTin" userId="6d21468e-647c-4f84-8156-117b4a782e40" providerId="ADAL" clId="{E76B6278-B5FF-401C-BDBE-3961CCF470E8}" dt="2023-11-02T09:03:15.565" v="9934" actId="207"/>
          <ac:spMkLst>
            <pc:docMk/>
            <pc:sldMk cId="257242344" sldId="832"/>
            <ac:spMk id="35" creationId="{6E43194F-36F0-16FE-2903-9642B1C7F4F3}"/>
          </ac:spMkLst>
        </pc:spChg>
        <pc:spChg chg="mod">
          <ac:chgData name="DaoTaoTin" userId="6d21468e-647c-4f84-8156-117b4a782e40" providerId="ADAL" clId="{E76B6278-B5FF-401C-BDBE-3961CCF470E8}" dt="2023-11-02T09:03:15.565" v="9934" actId="207"/>
          <ac:spMkLst>
            <pc:docMk/>
            <pc:sldMk cId="257242344" sldId="832"/>
            <ac:spMk id="36" creationId="{A2B9B376-8818-4BE6-CFE2-3DCE717FEBD1}"/>
          </ac:spMkLst>
        </pc:spChg>
        <pc:spChg chg="mod">
          <ac:chgData name="DaoTaoTin" userId="6d21468e-647c-4f84-8156-117b4a782e40" providerId="ADAL" clId="{E76B6278-B5FF-401C-BDBE-3961CCF470E8}" dt="2023-11-02T09:03:15.565" v="9934" actId="207"/>
          <ac:spMkLst>
            <pc:docMk/>
            <pc:sldMk cId="257242344" sldId="832"/>
            <ac:spMk id="37" creationId="{D8E53AFA-A5AD-0197-C779-7345A4EDA606}"/>
          </ac:spMkLst>
        </pc:spChg>
        <pc:spChg chg="mod">
          <ac:chgData name="DaoTaoTin" userId="6d21468e-647c-4f84-8156-117b4a782e40" providerId="ADAL" clId="{E76B6278-B5FF-401C-BDBE-3961CCF470E8}" dt="2023-11-02T09:03:15.565" v="9934" actId="207"/>
          <ac:spMkLst>
            <pc:docMk/>
            <pc:sldMk cId="257242344" sldId="832"/>
            <ac:spMk id="38" creationId="{DFA74790-D31E-7E81-DDE9-01060544728E}"/>
          </ac:spMkLst>
        </pc:spChg>
        <pc:spChg chg="mod">
          <ac:chgData name="DaoTaoTin" userId="6d21468e-647c-4f84-8156-117b4a782e40" providerId="ADAL" clId="{E76B6278-B5FF-401C-BDBE-3961CCF470E8}" dt="2023-11-02T09:03:15.565" v="9934" actId="207"/>
          <ac:spMkLst>
            <pc:docMk/>
            <pc:sldMk cId="257242344" sldId="832"/>
            <ac:spMk id="39" creationId="{83A959E2-629E-68E7-E24A-EFA177060A29}"/>
          </ac:spMkLst>
        </pc:spChg>
        <pc:spChg chg="mod">
          <ac:chgData name="DaoTaoTin" userId="6d21468e-647c-4f84-8156-117b4a782e40" providerId="ADAL" clId="{E76B6278-B5FF-401C-BDBE-3961CCF470E8}" dt="2023-11-02T09:06:10.891" v="9960" actId="465"/>
          <ac:spMkLst>
            <pc:docMk/>
            <pc:sldMk cId="257242344" sldId="832"/>
            <ac:spMk id="44" creationId="{73175333-2461-9278-81D2-01AF8815925B}"/>
          </ac:spMkLst>
        </pc:spChg>
        <pc:spChg chg="mod">
          <ac:chgData name="DaoTaoTin" userId="6d21468e-647c-4f84-8156-117b4a782e40" providerId="ADAL" clId="{E76B6278-B5FF-401C-BDBE-3961CCF470E8}" dt="2023-11-02T09:03:15.565" v="9934" actId="207"/>
          <ac:spMkLst>
            <pc:docMk/>
            <pc:sldMk cId="257242344" sldId="832"/>
            <ac:spMk id="45" creationId="{48D20436-BB30-CF9E-6D6E-66C8BEAD0C85}"/>
          </ac:spMkLst>
        </pc:spChg>
        <pc:spChg chg="mod">
          <ac:chgData name="DaoTaoTin" userId="6d21468e-647c-4f84-8156-117b4a782e40" providerId="ADAL" clId="{E76B6278-B5FF-401C-BDBE-3961CCF470E8}" dt="2023-11-02T09:03:02.872" v="9933" actId="207"/>
          <ac:spMkLst>
            <pc:docMk/>
            <pc:sldMk cId="257242344" sldId="832"/>
            <ac:spMk id="46" creationId="{5AE964A8-FDE3-9614-271A-B2E47AB3CA92}"/>
          </ac:spMkLst>
        </pc:spChg>
        <pc:spChg chg="mod">
          <ac:chgData name="DaoTaoTin" userId="6d21468e-647c-4f84-8156-117b4a782e40" providerId="ADAL" clId="{E76B6278-B5FF-401C-BDBE-3961CCF470E8}" dt="2023-11-02T09:03:15.565" v="9934" actId="207"/>
          <ac:spMkLst>
            <pc:docMk/>
            <pc:sldMk cId="257242344" sldId="832"/>
            <ac:spMk id="47" creationId="{E8C2A123-3D72-87DD-B820-DFF06AB779B4}"/>
          </ac:spMkLst>
        </pc:spChg>
        <pc:spChg chg="mod">
          <ac:chgData name="DaoTaoTin" userId="6d21468e-647c-4f84-8156-117b4a782e40" providerId="ADAL" clId="{E76B6278-B5FF-401C-BDBE-3961CCF470E8}" dt="2023-11-02T09:06:10.891" v="9960" actId="465"/>
          <ac:spMkLst>
            <pc:docMk/>
            <pc:sldMk cId="257242344" sldId="832"/>
            <ac:spMk id="49" creationId="{90ED7C27-A776-41EF-DE23-96949825C493}"/>
          </ac:spMkLst>
        </pc:spChg>
        <pc:spChg chg="mod">
          <ac:chgData name="DaoTaoTin" userId="6d21468e-647c-4f84-8156-117b4a782e40" providerId="ADAL" clId="{E76B6278-B5FF-401C-BDBE-3961CCF470E8}" dt="2023-11-02T09:06:10.891" v="9960" actId="465"/>
          <ac:spMkLst>
            <pc:docMk/>
            <pc:sldMk cId="257242344" sldId="832"/>
            <ac:spMk id="50" creationId="{D78CA6B4-3B29-3765-FB85-87D73B2CBE9D}"/>
          </ac:spMkLst>
        </pc:spChg>
        <pc:spChg chg="mod">
          <ac:chgData name="DaoTaoTin" userId="6d21468e-647c-4f84-8156-117b4a782e40" providerId="ADAL" clId="{E76B6278-B5FF-401C-BDBE-3961CCF470E8}" dt="2023-11-02T09:03:15.565" v="9934" actId="207"/>
          <ac:spMkLst>
            <pc:docMk/>
            <pc:sldMk cId="257242344" sldId="832"/>
            <ac:spMk id="60" creationId="{9027C301-62EF-BDFD-9AC3-CD64652A4EF7}"/>
          </ac:spMkLst>
        </pc:spChg>
        <pc:spChg chg="mod">
          <ac:chgData name="DaoTaoTin" userId="6d21468e-647c-4f84-8156-117b4a782e40" providerId="ADAL" clId="{E76B6278-B5FF-401C-BDBE-3961CCF470E8}" dt="2023-11-02T09:03:15.565" v="9934" actId="207"/>
          <ac:spMkLst>
            <pc:docMk/>
            <pc:sldMk cId="257242344" sldId="832"/>
            <ac:spMk id="61" creationId="{9172C33B-7AEA-4A98-6A57-38064943FF96}"/>
          </ac:spMkLst>
        </pc:spChg>
        <pc:spChg chg="mod">
          <ac:chgData name="DaoTaoTin" userId="6d21468e-647c-4f84-8156-117b4a782e40" providerId="ADAL" clId="{E76B6278-B5FF-401C-BDBE-3961CCF470E8}" dt="2023-11-02T09:06:02.720" v="9959" actId="1036"/>
          <ac:spMkLst>
            <pc:docMk/>
            <pc:sldMk cId="257242344" sldId="832"/>
            <ac:spMk id="65" creationId="{47124657-1595-BDC3-E248-7B22A1E40779}"/>
          </ac:spMkLst>
        </pc:spChg>
        <pc:spChg chg="mod">
          <ac:chgData name="DaoTaoTin" userId="6d21468e-647c-4f84-8156-117b4a782e40" providerId="ADAL" clId="{E76B6278-B5FF-401C-BDBE-3961CCF470E8}" dt="2023-11-02T09:06:10.891" v="9960" actId="465"/>
          <ac:spMkLst>
            <pc:docMk/>
            <pc:sldMk cId="257242344" sldId="832"/>
            <ac:spMk id="66" creationId="{8C6970F7-81B5-E84E-53C0-E4B96D1AC05E}"/>
          </ac:spMkLst>
        </pc:spChg>
      </pc:sldChg>
      <pc:sldChg chg="modSp mod">
        <pc:chgData name="DaoTaoTin" userId="6d21468e-647c-4f84-8156-117b4a782e40" providerId="ADAL" clId="{E76B6278-B5FF-401C-BDBE-3961CCF470E8}" dt="2023-11-02T09:04:04.916" v="9938" actId="207"/>
        <pc:sldMkLst>
          <pc:docMk/>
          <pc:sldMk cId="1725795619" sldId="2540"/>
        </pc:sldMkLst>
        <pc:spChg chg="mod">
          <ac:chgData name="DaoTaoTin" userId="6d21468e-647c-4f84-8156-117b4a782e40" providerId="ADAL" clId="{E76B6278-B5FF-401C-BDBE-3961CCF470E8}" dt="2023-11-02T09:03:56.774" v="9937" actId="207"/>
          <ac:spMkLst>
            <pc:docMk/>
            <pc:sldMk cId="1725795619" sldId="2540"/>
            <ac:spMk id="2" creationId="{C1BA6846-31F1-2ABF-E6D2-BCEE2388E9F7}"/>
          </ac:spMkLst>
        </pc:spChg>
        <pc:spChg chg="mod">
          <ac:chgData name="DaoTaoTin" userId="6d21468e-647c-4f84-8156-117b4a782e40" providerId="ADAL" clId="{E76B6278-B5FF-401C-BDBE-3961CCF470E8}" dt="2023-11-02T09:03:56.774" v="9937" actId="207"/>
          <ac:spMkLst>
            <pc:docMk/>
            <pc:sldMk cId="1725795619" sldId="2540"/>
            <ac:spMk id="9" creationId="{D10AA9DA-77F8-3866-49C5-D5D1BEE1BB8A}"/>
          </ac:spMkLst>
        </pc:spChg>
        <pc:spChg chg="mod">
          <ac:chgData name="DaoTaoTin" userId="6d21468e-647c-4f84-8156-117b4a782e40" providerId="ADAL" clId="{E76B6278-B5FF-401C-BDBE-3961CCF470E8}" dt="2023-11-02T09:04:04.916" v="9938" actId="207"/>
          <ac:spMkLst>
            <pc:docMk/>
            <pc:sldMk cId="1725795619" sldId="2540"/>
            <ac:spMk id="46" creationId="{5AE964A8-FDE3-9614-271A-B2E47AB3CA92}"/>
          </ac:spMkLst>
        </pc:spChg>
        <pc:spChg chg="mod">
          <ac:chgData name="DaoTaoTin" userId="6d21468e-647c-4f84-8156-117b4a782e40" providerId="ADAL" clId="{E76B6278-B5FF-401C-BDBE-3961CCF470E8}" dt="2023-11-02T09:03:56.774" v="9937" actId="207"/>
          <ac:spMkLst>
            <pc:docMk/>
            <pc:sldMk cId="1725795619" sldId="2540"/>
            <ac:spMk id="47" creationId="{E8C2A123-3D72-87DD-B820-DFF06AB779B4}"/>
          </ac:spMkLst>
        </pc:spChg>
      </pc:sldChg>
      <pc:sldChg chg="modSp mod">
        <pc:chgData name="DaoTaoTin" userId="6d21468e-647c-4f84-8156-117b4a782e40" providerId="ADAL" clId="{E76B6278-B5FF-401C-BDBE-3961CCF470E8}" dt="2023-11-02T09:04:19.279" v="9940" actId="207"/>
        <pc:sldMkLst>
          <pc:docMk/>
          <pc:sldMk cId="2147659811" sldId="2541"/>
        </pc:sldMkLst>
        <pc:spChg chg="mod">
          <ac:chgData name="DaoTaoTin" userId="6d21468e-647c-4f84-8156-117b4a782e40" providerId="ADAL" clId="{E76B6278-B5FF-401C-BDBE-3961CCF470E8}" dt="2023-11-02T09:04:14.299" v="9939" actId="207"/>
          <ac:spMkLst>
            <pc:docMk/>
            <pc:sldMk cId="2147659811" sldId="2541"/>
            <ac:spMk id="2" creationId="{C1BA6846-31F1-2ABF-E6D2-BCEE2388E9F7}"/>
          </ac:spMkLst>
        </pc:spChg>
        <pc:spChg chg="mod">
          <ac:chgData name="DaoTaoTin" userId="6d21468e-647c-4f84-8156-117b4a782e40" providerId="ADAL" clId="{E76B6278-B5FF-401C-BDBE-3961CCF470E8}" dt="2023-11-02T09:04:14.299" v="9939" actId="207"/>
          <ac:spMkLst>
            <pc:docMk/>
            <pc:sldMk cId="2147659811" sldId="2541"/>
            <ac:spMk id="9" creationId="{D10AA9DA-77F8-3866-49C5-D5D1BEE1BB8A}"/>
          </ac:spMkLst>
        </pc:spChg>
        <pc:spChg chg="mod">
          <ac:chgData name="DaoTaoTin" userId="6d21468e-647c-4f84-8156-117b4a782e40" providerId="ADAL" clId="{E76B6278-B5FF-401C-BDBE-3961CCF470E8}" dt="2023-11-02T09:04:19.279" v="9940" actId="207"/>
          <ac:spMkLst>
            <pc:docMk/>
            <pc:sldMk cId="2147659811" sldId="2541"/>
            <ac:spMk id="46" creationId="{5AE964A8-FDE3-9614-271A-B2E47AB3CA92}"/>
          </ac:spMkLst>
        </pc:spChg>
        <pc:spChg chg="mod">
          <ac:chgData name="DaoTaoTin" userId="6d21468e-647c-4f84-8156-117b4a782e40" providerId="ADAL" clId="{E76B6278-B5FF-401C-BDBE-3961CCF470E8}" dt="2023-11-02T09:04:14.299" v="9939" actId="207"/>
          <ac:spMkLst>
            <pc:docMk/>
            <pc:sldMk cId="2147659811" sldId="2541"/>
            <ac:spMk id="47" creationId="{E8C2A123-3D72-87DD-B820-DFF06AB779B4}"/>
          </ac:spMkLst>
        </pc:spChg>
      </pc:sldChg>
      <pc:sldChg chg="modSp add del modTransition modAnim">
        <pc:chgData name="DaoTaoTin" userId="6d21468e-647c-4f84-8156-117b4a782e40" providerId="ADAL" clId="{E76B6278-B5FF-401C-BDBE-3961CCF470E8}" dt="2023-11-02T10:14:23.462" v="14092" actId="47"/>
        <pc:sldMkLst>
          <pc:docMk/>
          <pc:sldMk cId="989230487" sldId="2542"/>
        </pc:sldMkLst>
        <pc:spChg chg="mod">
          <ac:chgData name="DaoTaoTin" userId="6d21468e-647c-4f84-8156-117b4a782e40" providerId="ADAL" clId="{E76B6278-B5FF-401C-BDBE-3961CCF470E8}" dt="2023-11-02T09:55:47.229" v="12930" actId="20577"/>
          <ac:spMkLst>
            <pc:docMk/>
            <pc:sldMk cId="989230487" sldId="2542"/>
            <ac:spMk id="43" creationId="{00000000-0000-0000-0000-000000000000}"/>
          </ac:spMkLst>
        </pc:spChg>
      </pc:sldChg>
      <pc:sldChg chg="add del">
        <pc:chgData name="DaoTaoTin" userId="6d21468e-647c-4f84-8156-117b4a782e40" providerId="ADAL" clId="{E76B6278-B5FF-401C-BDBE-3961CCF470E8}" dt="2023-11-02T09:55:41.542" v="12928" actId="2890"/>
        <pc:sldMkLst>
          <pc:docMk/>
          <pc:sldMk cId="97112978" sldId="2543"/>
        </pc:sldMkLst>
      </pc:sldChg>
      <pc:sldChg chg="addSp delSp modSp add mod delAnim modAnim">
        <pc:chgData name="DaoTaoTin" userId="6d21468e-647c-4f84-8156-117b4a782e40" providerId="ADAL" clId="{E76B6278-B5FF-401C-BDBE-3961CCF470E8}" dt="2023-11-07T04:56:56.705" v="14639" actId="207"/>
        <pc:sldMkLst>
          <pc:docMk/>
          <pc:sldMk cId="2402533426" sldId="2543"/>
        </pc:sldMkLst>
        <pc:spChg chg="add mod">
          <ac:chgData name="DaoTaoTin" userId="6d21468e-647c-4f84-8156-117b4a782e40" providerId="ADAL" clId="{E76B6278-B5FF-401C-BDBE-3961CCF470E8}" dt="2023-11-07T04:56:08.618" v="14575"/>
          <ac:spMkLst>
            <pc:docMk/>
            <pc:sldMk cId="2402533426" sldId="2543"/>
            <ac:spMk id="2" creationId="{6AD006F7-8436-418F-9461-D26B862C480C}"/>
          </ac:spMkLst>
        </pc:spChg>
        <pc:spChg chg="del">
          <ac:chgData name="DaoTaoTin" userId="6d21468e-647c-4f84-8156-117b4a782e40" providerId="ADAL" clId="{E76B6278-B5FF-401C-BDBE-3961CCF470E8}" dt="2023-11-02T09:58:09.286" v="13249" actId="478"/>
          <ac:spMkLst>
            <pc:docMk/>
            <pc:sldMk cId="2402533426" sldId="2543"/>
            <ac:spMk id="6" creationId="{151CF8F7-D363-18BD-FC44-F578387549DC}"/>
          </ac:spMkLst>
        </pc:spChg>
        <pc:spChg chg="del mod">
          <ac:chgData name="DaoTaoTin" userId="6d21468e-647c-4f84-8156-117b4a782e40" providerId="ADAL" clId="{E76B6278-B5FF-401C-BDBE-3961CCF470E8}" dt="2023-11-07T04:56:08.178" v="14574" actId="478"/>
          <ac:spMkLst>
            <pc:docMk/>
            <pc:sldMk cId="2402533426" sldId="2543"/>
            <ac:spMk id="10" creationId="{00000000-0000-0000-0000-000000000000}"/>
          </ac:spMkLst>
        </pc:spChg>
        <pc:spChg chg="mod">
          <ac:chgData name="DaoTaoTin" userId="6d21468e-647c-4f84-8156-117b4a782e40" providerId="ADAL" clId="{E76B6278-B5FF-401C-BDBE-3961CCF470E8}" dt="2023-11-07T04:56:56.705" v="14639" actId="207"/>
          <ac:spMkLst>
            <pc:docMk/>
            <pc:sldMk cId="2402533426" sldId="2543"/>
            <ac:spMk id="43" creationId="{00000000-0000-0000-0000-000000000000}"/>
          </ac:spMkLst>
        </pc:spChg>
        <pc:picChg chg="del">
          <ac:chgData name="DaoTaoTin" userId="6d21468e-647c-4f84-8156-117b4a782e40" providerId="ADAL" clId="{E76B6278-B5FF-401C-BDBE-3961CCF470E8}" dt="2023-11-02T09:58:09.286" v="13249" actId="478"/>
          <ac:picMkLst>
            <pc:docMk/>
            <pc:sldMk cId="2402533426" sldId="2543"/>
            <ac:picMk id="3" creationId="{BCFA8431-0323-767D-F834-45DC67D48405}"/>
          </ac:picMkLst>
        </pc:picChg>
        <pc:picChg chg="add del mod modCrop">
          <ac:chgData name="DaoTaoTin" userId="6d21468e-647c-4f84-8156-117b4a782e40" providerId="ADAL" clId="{E76B6278-B5FF-401C-BDBE-3961CCF470E8}" dt="2023-11-02T10:02:54.610" v="13268" actId="478"/>
          <ac:picMkLst>
            <pc:docMk/>
            <pc:sldMk cId="2402533426" sldId="2543"/>
            <ac:picMk id="5" creationId="{A1299B1B-403F-31D0-56EA-DB0EAED604A6}"/>
          </ac:picMkLst>
        </pc:picChg>
        <pc:cxnChg chg="del">
          <ac:chgData name="DaoTaoTin" userId="6d21468e-647c-4f84-8156-117b4a782e40" providerId="ADAL" clId="{E76B6278-B5FF-401C-BDBE-3961CCF470E8}" dt="2023-11-02T09:58:10.817" v="13250" actId="478"/>
          <ac:cxnSpMkLst>
            <pc:docMk/>
            <pc:sldMk cId="2402533426" sldId="2543"/>
            <ac:cxnSpMk id="4" creationId="{951D5785-65FF-7C44-DF89-0D69EDCEE0D4}"/>
          </ac:cxnSpMkLst>
        </pc:cxnChg>
      </pc:sldChg>
      <pc:sldChg chg="addSp delSp modSp add mod delAnim modAnim">
        <pc:chgData name="DaoTaoTin" userId="6d21468e-647c-4f84-8156-117b4a782e40" providerId="ADAL" clId="{E76B6278-B5FF-401C-BDBE-3961CCF470E8}" dt="2023-11-07T05:02:09.690" v="14659" actId="20577"/>
        <pc:sldMkLst>
          <pc:docMk/>
          <pc:sldMk cId="1166321219" sldId="2544"/>
        </pc:sldMkLst>
        <pc:spChg chg="add mod">
          <ac:chgData name="DaoTaoTin" userId="6d21468e-647c-4f84-8156-117b4a782e40" providerId="ADAL" clId="{E76B6278-B5FF-401C-BDBE-3961CCF470E8}" dt="2023-11-02T10:04:40.160" v="13350" actId="14100"/>
          <ac:spMkLst>
            <pc:docMk/>
            <pc:sldMk cId="1166321219" sldId="2544"/>
            <ac:spMk id="3" creationId="{BB3C4E0F-D6E9-B4F8-C7F9-898498BFDA37}"/>
          </ac:spMkLst>
        </pc:spChg>
        <pc:spChg chg="add mod">
          <ac:chgData name="DaoTaoTin" userId="6d21468e-647c-4f84-8156-117b4a782e40" providerId="ADAL" clId="{E76B6278-B5FF-401C-BDBE-3961CCF470E8}" dt="2023-11-02T10:03:43.934" v="13279" actId="14100"/>
          <ac:spMkLst>
            <pc:docMk/>
            <pc:sldMk cId="1166321219" sldId="2544"/>
            <ac:spMk id="6" creationId="{7A357C56-15AC-190B-57AD-1AD855C18F75}"/>
          </ac:spMkLst>
        </pc:spChg>
        <pc:spChg chg="del">
          <ac:chgData name="DaoTaoTin" userId="6d21468e-647c-4f84-8156-117b4a782e40" providerId="ADAL" clId="{E76B6278-B5FF-401C-BDBE-3961CCF470E8}" dt="2023-11-02T10:02:31.190" v="13262" actId="478"/>
          <ac:spMkLst>
            <pc:docMk/>
            <pc:sldMk cId="1166321219" sldId="2544"/>
            <ac:spMk id="10" creationId="{00000000-0000-0000-0000-000000000000}"/>
          </ac:spMkLst>
        </pc:spChg>
        <pc:spChg chg="add mod">
          <ac:chgData name="DaoTaoTin" userId="6d21468e-647c-4f84-8156-117b4a782e40" providerId="ADAL" clId="{E76B6278-B5FF-401C-BDBE-3961CCF470E8}" dt="2023-11-07T05:02:09.690" v="14659" actId="20577"/>
          <ac:spMkLst>
            <pc:docMk/>
            <pc:sldMk cId="1166321219" sldId="2544"/>
            <ac:spMk id="13" creationId="{40807C4E-E42F-BF15-FC1C-B44947F88D11}"/>
          </ac:spMkLst>
        </pc:spChg>
        <pc:spChg chg="add mod">
          <ac:chgData name="DaoTaoTin" userId="6d21468e-647c-4f84-8156-117b4a782e40" providerId="ADAL" clId="{E76B6278-B5FF-401C-BDBE-3961CCF470E8}" dt="2023-11-02T10:05:29.500" v="13361" actId="14100"/>
          <ac:spMkLst>
            <pc:docMk/>
            <pc:sldMk cId="1166321219" sldId="2544"/>
            <ac:spMk id="14" creationId="{28668C30-1FC9-C6B0-B5C0-29033D535050}"/>
          </ac:spMkLst>
        </pc:spChg>
        <pc:spChg chg="add mod">
          <ac:chgData name="DaoTaoTin" userId="6d21468e-647c-4f84-8156-117b4a782e40" providerId="ADAL" clId="{E76B6278-B5FF-401C-BDBE-3961CCF470E8}" dt="2023-11-02T10:07:14.009" v="13573" actId="20577"/>
          <ac:spMkLst>
            <pc:docMk/>
            <pc:sldMk cId="1166321219" sldId="2544"/>
            <ac:spMk id="17" creationId="{D9D95051-6A16-C1C9-9150-B2895609DF9C}"/>
          </ac:spMkLst>
        </pc:spChg>
        <pc:spChg chg="add mod">
          <ac:chgData name="DaoTaoTin" userId="6d21468e-647c-4f84-8156-117b4a782e40" providerId="ADAL" clId="{E76B6278-B5FF-401C-BDBE-3961CCF470E8}" dt="2023-11-02T10:06:38.497" v="13497" actId="14100"/>
          <ac:spMkLst>
            <pc:docMk/>
            <pc:sldMk cId="1166321219" sldId="2544"/>
            <ac:spMk id="18" creationId="{C64FC79E-6815-77FD-DAA0-EFBD07593120}"/>
          </ac:spMkLst>
        </pc:spChg>
        <pc:spChg chg="del">
          <ac:chgData name="DaoTaoTin" userId="6d21468e-647c-4f84-8156-117b4a782e40" providerId="ADAL" clId="{E76B6278-B5FF-401C-BDBE-3961CCF470E8}" dt="2023-11-02T10:02:28.005" v="13260" actId="478"/>
          <ac:spMkLst>
            <pc:docMk/>
            <pc:sldMk cId="1166321219" sldId="2544"/>
            <ac:spMk id="43" creationId="{00000000-0000-0000-0000-000000000000}"/>
          </ac:spMkLst>
        </pc:spChg>
        <pc:picChg chg="mod">
          <ac:chgData name="DaoTaoTin" userId="6d21468e-647c-4f84-8156-117b4a782e40" providerId="ADAL" clId="{E76B6278-B5FF-401C-BDBE-3961CCF470E8}" dt="2023-11-02T10:03:31.769" v="13275" actId="1076"/>
          <ac:picMkLst>
            <pc:docMk/>
            <pc:sldMk cId="1166321219" sldId="2544"/>
            <ac:picMk id="5" creationId="{A1299B1B-403F-31D0-56EA-DB0EAED604A6}"/>
          </ac:picMkLst>
        </pc:picChg>
        <pc:cxnChg chg="add mod">
          <ac:chgData name="DaoTaoTin" userId="6d21468e-647c-4f84-8156-117b4a782e40" providerId="ADAL" clId="{E76B6278-B5FF-401C-BDBE-3961CCF470E8}" dt="2023-11-02T10:04:01.615" v="13284" actId="14100"/>
          <ac:cxnSpMkLst>
            <pc:docMk/>
            <pc:sldMk cId="1166321219" sldId="2544"/>
            <ac:cxnSpMk id="2" creationId="{3F12C87E-C86B-AD71-7281-21720D5E751A}"/>
          </ac:cxnSpMkLst>
        </pc:cxnChg>
        <pc:cxnChg chg="add mod">
          <ac:chgData name="DaoTaoTin" userId="6d21468e-647c-4f84-8156-117b4a782e40" providerId="ADAL" clId="{E76B6278-B5FF-401C-BDBE-3961CCF470E8}" dt="2023-11-02T10:05:27.502" v="13360" actId="14100"/>
          <ac:cxnSpMkLst>
            <pc:docMk/>
            <pc:sldMk cId="1166321219" sldId="2544"/>
            <ac:cxnSpMk id="12" creationId="{970B2773-908D-4C07-CC7F-7CE309CDF9C4}"/>
          </ac:cxnSpMkLst>
        </pc:cxnChg>
        <pc:cxnChg chg="add mod">
          <ac:chgData name="DaoTaoTin" userId="6d21468e-647c-4f84-8156-117b4a782e40" providerId="ADAL" clId="{E76B6278-B5FF-401C-BDBE-3961CCF470E8}" dt="2023-11-02T10:07:11.505" v="13565" actId="20577"/>
          <ac:cxnSpMkLst>
            <pc:docMk/>
            <pc:sldMk cId="1166321219" sldId="2544"/>
            <ac:cxnSpMk id="16" creationId="{1682CCA0-0CF6-98D9-0B35-CAFE9C338D08}"/>
          </ac:cxnSpMkLst>
        </pc:cxnChg>
      </pc:sldChg>
      <pc:sldChg chg="addSp delSp modSp add mod ord delAnim modAnim">
        <pc:chgData name="DaoTaoTin" userId="6d21468e-647c-4f84-8156-117b4a782e40" providerId="ADAL" clId="{E76B6278-B5FF-401C-BDBE-3961CCF470E8}" dt="2023-11-07T05:07:50.961" v="14942" actId="114"/>
        <pc:sldMkLst>
          <pc:docMk/>
          <pc:sldMk cId="1809305586" sldId="2545"/>
        </pc:sldMkLst>
        <pc:spChg chg="add mod">
          <ac:chgData name="DaoTaoTin" userId="6d21468e-647c-4f84-8156-117b4a782e40" providerId="ADAL" clId="{E76B6278-B5FF-401C-BDBE-3961CCF470E8}" dt="2023-11-07T04:56:14.774" v="14577"/>
          <ac:spMkLst>
            <pc:docMk/>
            <pc:sldMk cId="1809305586" sldId="2545"/>
            <ac:spMk id="2" creationId="{ECE93170-7EFC-4B81-F771-783E7828A065}"/>
          </ac:spMkLst>
        </pc:spChg>
        <pc:spChg chg="del">
          <ac:chgData name="DaoTaoTin" userId="6d21468e-647c-4f84-8156-117b4a782e40" providerId="ADAL" clId="{E76B6278-B5FF-401C-BDBE-3961CCF470E8}" dt="2023-11-07T04:56:14.329" v="14576" actId="478"/>
          <ac:spMkLst>
            <pc:docMk/>
            <pc:sldMk cId="1809305586" sldId="2545"/>
            <ac:spMk id="10" creationId="{00000000-0000-0000-0000-000000000000}"/>
          </ac:spMkLst>
        </pc:spChg>
        <pc:spChg chg="mod">
          <ac:chgData name="DaoTaoTin" userId="6d21468e-647c-4f84-8156-117b4a782e40" providerId="ADAL" clId="{E76B6278-B5FF-401C-BDBE-3961CCF470E8}" dt="2023-11-07T05:07:50.961" v="14942" actId="114"/>
          <ac:spMkLst>
            <pc:docMk/>
            <pc:sldMk cId="1809305586" sldId="2545"/>
            <ac:spMk id="43" creationId="{00000000-0000-0000-0000-000000000000}"/>
          </ac:spMkLst>
        </pc:spChg>
      </pc:sldChg>
      <pc:sldChg chg="addSp delSp modSp add mod ord delAnim modAnim">
        <pc:chgData name="DaoTaoTin" userId="6d21468e-647c-4f84-8156-117b4a782e40" providerId="ADAL" clId="{E76B6278-B5FF-401C-BDBE-3961CCF470E8}" dt="2023-11-07T05:09:51.910" v="14962"/>
        <pc:sldMkLst>
          <pc:docMk/>
          <pc:sldMk cId="590948119" sldId="2546"/>
        </pc:sldMkLst>
        <pc:spChg chg="del">
          <ac:chgData name="DaoTaoTin" userId="6d21468e-647c-4f84-8156-117b4a782e40" providerId="ADAL" clId="{E76B6278-B5FF-401C-BDBE-3961CCF470E8}" dt="2023-11-02T10:14:27.210" v="14093" actId="478"/>
          <ac:spMkLst>
            <pc:docMk/>
            <pc:sldMk cId="590948119" sldId="2546"/>
            <ac:spMk id="3" creationId="{BB3C4E0F-D6E9-B4F8-C7F9-898498BFDA37}"/>
          </ac:spMkLst>
        </pc:spChg>
        <pc:spChg chg="add mod">
          <ac:chgData name="DaoTaoTin" userId="6d21468e-647c-4f84-8156-117b4a782e40" providerId="ADAL" clId="{E76B6278-B5FF-401C-BDBE-3961CCF470E8}" dt="2023-11-07T05:09:33.533" v="14961" actId="14100"/>
          <ac:spMkLst>
            <pc:docMk/>
            <pc:sldMk cId="590948119" sldId="2546"/>
            <ac:spMk id="6" creationId="{6C5D5554-C050-D6BF-90C7-E57EFBD8D513}"/>
          </ac:spMkLst>
        </pc:spChg>
        <pc:spChg chg="del">
          <ac:chgData name="DaoTaoTin" userId="6d21468e-647c-4f84-8156-117b4a782e40" providerId="ADAL" clId="{E76B6278-B5FF-401C-BDBE-3961CCF470E8}" dt="2023-11-02T10:14:27.210" v="14093" actId="478"/>
          <ac:spMkLst>
            <pc:docMk/>
            <pc:sldMk cId="590948119" sldId="2546"/>
            <ac:spMk id="6" creationId="{7A357C56-15AC-190B-57AD-1AD855C18F75}"/>
          </ac:spMkLst>
        </pc:spChg>
        <pc:spChg chg="add mod">
          <ac:chgData name="DaoTaoTin" userId="6d21468e-647c-4f84-8156-117b4a782e40" providerId="ADAL" clId="{E76B6278-B5FF-401C-BDBE-3961CCF470E8}" dt="2023-11-02T10:46:35.825" v="14280" actId="1076"/>
          <ac:spMkLst>
            <pc:docMk/>
            <pc:sldMk cId="590948119" sldId="2546"/>
            <ac:spMk id="9" creationId="{7C8B7664-E2AC-DE0F-5577-02EC304905D4}"/>
          </ac:spMkLst>
        </pc:spChg>
        <pc:spChg chg="add mod">
          <ac:chgData name="DaoTaoTin" userId="6d21468e-647c-4f84-8156-117b4a782e40" providerId="ADAL" clId="{E76B6278-B5FF-401C-BDBE-3961CCF470E8}" dt="2023-11-02T10:15:19.352" v="14108" actId="1076"/>
          <ac:spMkLst>
            <pc:docMk/>
            <pc:sldMk cId="590948119" sldId="2546"/>
            <ac:spMk id="10" creationId="{8C3B9E23-1253-7D58-0484-33F3B59B6F3F}"/>
          </ac:spMkLst>
        </pc:spChg>
        <pc:spChg chg="del">
          <ac:chgData name="DaoTaoTin" userId="6d21468e-647c-4f84-8156-117b4a782e40" providerId="ADAL" clId="{E76B6278-B5FF-401C-BDBE-3961CCF470E8}" dt="2023-11-02T10:14:27.210" v="14093" actId="478"/>
          <ac:spMkLst>
            <pc:docMk/>
            <pc:sldMk cId="590948119" sldId="2546"/>
            <ac:spMk id="13" creationId="{40807C4E-E42F-BF15-FC1C-B44947F88D11}"/>
          </ac:spMkLst>
        </pc:spChg>
        <pc:spChg chg="del">
          <ac:chgData name="DaoTaoTin" userId="6d21468e-647c-4f84-8156-117b4a782e40" providerId="ADAL" clId="{E76B6278-B5FF-401C-BDBE-3961CCF470E8}" dt="2023-11-02T10:14:27.210" v="14093" actId="478"/>
          <ac:spMkLst>
            <pc:docMk/>
            <pc:sldMk cId="590948119" sldId="2546"/>
            <ac:spMk id="14" creationId="{28668C30-1FC9-C6B0-B5C0-29033D535050}"/>
          </ac:spMkLst>
        </pc:spChg>
        <pc:spChg chg="del">
          <ac:chgData name="DaoTaoTin" userId="6d21468e-647c-4f84-8156-117b4a782e40" providerId="ADAL" clId="{E76B6278-B5FF-401C-BDBE-3961CCF470E8}" dt="2023-11-02T10:14:27.210" v="14093" actId="478"/>
          <ac:spMkLst>
            <pc:docMk/>
            <pc:sldMk cId="590948119" sldId="2546"/>
            <ac:spMk id="17" creationId="{D9D95051-6A16-C1C9-9150-B2895609DF9C}"/>
          </ac:spMkLst>
        </pc:spChg>
        <pc:spChg chg="del">
          <ac:chgData name="DaoTaoTin" userId="6d21468e-647c-4f84-8156-117b4a782e40" providerId="ADAL" clId="{E76B6278-B5FF-401C-BDBE-3961CCF470E8}" dt="2023-11-02T10:14:27.210" v="14093" actId="478"/>
          <ac:spMkLst>
            <pc:docMk/>
            <pc:sldMk cId="590948119" sldId="2546"/>
            <ac:spMk id="18" creationId="{C64FC79E-6815-77FD-DAA0-EFBD07593120}"/>
          </ac:spMkLst>
        </pc:spChg>
        <pc:picChg chg="add del mod">
          <ac:chgData name="DaoTaoTin" userId="6d21468e-647c-4f84-8156-117b4a782e40" providerId="ADAL" clId="{E76B6278-B5FF-401C-BDBE-3961CCF470E8}" dt="2023-11-07T05:08:31.575" v="14947" actId="931"/>
          <ac:picMkLst>
            <pc:docMk/>
            <pc:sldMk cId="590948119" sldId="2546"/>
            <ac:picMk id="3" creationId="{19F82D8B-B3D7-D001-0AA8-0A4C21697767}"/>
          </ac:picMkLst>
        </pc:picChg>
        <pc:picChg chg="add mod modCrop">
          <ac:chgData name="DaoTaoTin" userId="6d21468e-647c-4f84-8156-117b4a782e40" providerId="ADAL" clId="{E76B6278-B5FF-401C-BDBE-3961CCF470E8}" dt="2023-11-07T05:09:10.173" v="14955" actId="1076"/>
          <ac:picMkLst>
            <pc:docMk/>
            <pc:sldMk cId="590948119" sldId="2546"/>
            <ac:picMk id="5" creationId="{84D1D285-A687-7821-26A6-8C96F725790C}"/>
          </ac:picMkLst>
        </pc:picChg>
        <pc:picChg chg="del">
          <ac:chgData name="DaoTaoTin" userId="6d21468e-647c-4f84-8156-117b4a782e40" providerId="ADAL" clId="{E76B6278-B5FF-401C-BDBE-3961CCF470E8}" dt="2023-11-02T10:14:27.210" v="14093" actId="478"/>
          <ac:picMkLst>
            <pc:docMk/>
            <pc:sldMk cId="590948119" sldId="2546"/>
            <ac:picMk id="5" creationId="{A1299B1B-403F-31D0-56EA-DB0EAED604A6}"/>
          </ac:picMkLst>
        </pc:picChg>
        <pc:picChg chg="add mod modCrop">
          <ac:chgData name="DaoTaoTin" userId="6d21468e-647c-4f84-8156-117b4a782e40" providerId="ADAL" clId="{E76B6278-B5FF-401C-BDBE-3961CCF470E8}" dt="2023-11-02T10:15:01.627" v="14103" actId="14100"/>
          <ac:picMkLst>
            <pc:docMk/>
            <pc:sldMk cId="590948119" sldId="2546"/>
            <ac:picMk id="7" creationId="{D883F251-BF4D-D4D1-CBCC-406AE25EAE17}"/>
          </ac:picMkLst>
        </pc:picChg>
        <pc:cxnChg chg="del mod">
          <ac:chgData name="DaoTaoTin" userId="6d21468e-647c-4f84-8156-117b4a782e40" providerId="ADAL" clId="{E76B6278-B5FF-401C-BDBE-3961CCF470E8}" dt="2023-11-02T10:14:27.210" v="14093" actId="478"/>
          <ac:cxnSpMkLst>
            <pc:docMk/>
            <pc:sldMk cId="590948119" sldId="2546"/>
            <ac:cxnSpMk id="2" creationId="{3F12C87E-C86B-AD71-7281-21720D5E751A}"/>
          </ac:cxnSpMkLst>
        </pc:cxnChg>
        <pc:cxnChg chg="add mod">
          <ac:chgData name="DaoTaoTin" userId="6d21468e-647c-4f84-8156-117b4a782e40" providerId="ADAL" clId="{E76B6278-B5FF-401C-BDBE-3961CCF470E8}" dt="2023-11-02T10:46:35.825" v="14280" actId="1076"/>
          <ac:cxnSpMkLst>
            <pc:docMk/>
            <pc:sldMk cId="590948119" sldId="2546"/>
            <ac:cxnSpMk id="8" creationId="{DC71504E-8E45-9206-AACE-60A51FC9CC3E}"/>
          </ac:cxnSpMkLst>
        </pc:cxnChg>
        <pc:cxnChg chg="del">
          <ac:chgData name="DaoTaoTin" userId="6d21468e-647c-4f84-8156-117b4a782e40" providerId="ADAL" clId="{E76B6278-B5FF-401C-BDBE-3961CCF470E8}" dt="2023-11-02T10:14:27.210" v="14093" actId="478"/>
          <ac:cxnSpMkLst>
            <pc:docMk/>
            <pc:sldMk cId="590948119" sldId="2546"/>
            <ac:cxnSpMk id="12" creationId="{970B2773-908D-4C07-CC7F-7CE309CDF9C4}"/>
          </ac:cxnSpMkLst>
        </pc:cxnChg>
        <pc:cxnChg chg="del mod">
          <ac:chgData name="DaoTaoTin" userId="6d21468e-647c-4f84-8156-117b4a782e40" providerId="ADAL" clId="{E76B6278-B5FF-401C-BDBE-3961CCF470E8}" dt="2023-11-02T10:14:27.210" v="14093" actId="478"/>
          <ac:cxnSpMkLst>
            <pc:docMk/>
            <pc:sldMk cId="590948119" sldId="2546"/>
            <ac:cxnSpMk id="16" creationId="{1682CCA0-0CF6-98D9-0B35-CAFE9C338D08}"/>
          </ac:cxnSpMkLst>
        </pc:cxnChg>
      </pc:sldChg>
      <pc:sldChg chg="delSp modSp add mod delAnim">
        <pc:chgData name="DaoTaoTin" userId="6d21468e-647c-4f84-8156-117b4a782e40" providerId="ADAL" clId="{E76B6278-B5FF-401C-BDBE-3961CCF470E8}" dt="2023-11-07T05:07:00.870" v="14861" actId="14100"/>
        <pc:sldMkLst>
          <pc:docMk/>
          <pc:sldMk cId="2754157868" sldId="2547"/>
        </pc:sldMkLst>
        <pc:spChg chg="mod">
          <ac:chgData name="DaoTaoTin" userId="6d21468e-647c-4f84-8156-117b4a782e40" providerId="ADAL" clId="{E76B6278-B5FF-401C-BDBE-3961CCF470E8}" dt="2023-11-07T05:07:00.870" v="14861" actId="14100"/>
          <ac:spMkLst>
            <pc:docMk/>
            <pc:sldMk cId="2754157868" sldId="2547"/>
            <ac:spMk id="3" creationId="{BB3C4E0F-D6E9-B4F8-C7F9-898498BFDA37}"/>
          </ac:spMkLst>
        </pc:spChg>
        <pc:spChg chg="mod">
          <ac:chgData name="DaoTaoTin" userId="6d21468e-647c-4f84-8156-117b4a782e40" providerId="ADAL" clId="{E76B6278-B5FF-401C-BDBE-3961CCF470E8}" dt="2023-11-07T05:05:36.006" v="14671" actId="14100"/>
          <ac:spMkLst>
            <pc:docMk/>
            <pc:sldMk cId="2754157868" sldId="2547"/>
            <ac:spMk id="6" creationId="{7A357C56-15AC-190B-57AD-1AD855C18F75}"/>
          </ac:spMkLst>
        </pc:spChg>
        <pc:spChg chg="del">
          <ac:chgData name="DaoTaoTin" userId="6d21468e-647c-4f84-8156-117b4a782e40" providerId="ADAL" clId="{E76B6278-B5FF-401C-BDBE-3961CCF470E8}" dt="2023-11-07T05:05:24.728" v="14666" actId="478"/>
          <ac:spMkLst>
            <pc:docMk/>
            <pc:sldMk cId="2754157868" sldId="2547"/>
            <ac:spMk id="13" creationId="{40807C4E-E42F-BF15-FC1C-B44947F88D11}"/>
          </ac:spMkLst>
        </pc:spChg>
        <pc:spChg chg="del mod">
          <ac:chgData name="DaoTaoTin" userId="6d21468e-647c-4f84-8156-117b4a782e40" providerId="ADAL" clId="{E76B6278-B5FF-401C-BDBE-3961CCF470E8}" dt="2023-11-07T05:05:43.695" v="14672" actId="478"/>
          <ac:spMkLst>
            <pc:docMk/>
            <pc:sldMk cId="2754157868" sldId="2547"/>
            <ac:spMk id="14" creationId="{28668C30-1FC9-C6B0-B5C0-29033D535050}"/>
          </ac:spMkLst>
        </pc:spChg>
        <pc:spChg chg="del">
          <ac:chgData name="DaoTaoTin" userId="6d21468e-647c-4f84-8156-117b4a782e40" providerId="ADAL" clId="{E76B6278-B5FF-401C-BDBE-3961CCF470E8}" dt="2023-11-07T05:05:21.199" v="14663" actId="478"/>
          <ac:spMkLst>
            <pc:docMk/>
            <pc:sldMk cId="2754157868" sldId="2547"/>
            <ac:spMk id="17" creationId="{D9D95051-6A16-C1C9-9150-B2895609DF9C}"/>
          </ac:spMkLst>
        </pc:spChg>
        <pc:spChg chg="del">
          <ac:chgData name="DaoTaoTin" userId="6d21468e-647c-4f84-8156-117b4a782e40" providerId="ADAL" clId="{E76B6278-B5FF-401C-BDBE-3961CCF470E8}" dt="2023-11-07T05:05:22.266" v="14664" actId="478"/>
          <ac:spMkLst>
            <pc:docMk/>
            <pc:sldMk cId="2754157868" sldId="2547"/>
            <ac:spMk id="18" creationId="{C64FC79E-6815-77FD-DAA0-EFBD07593120}"/>
          </ac:spMkLst>
        </pc:spChg>
        <pc:picChg chg="mod">
          <ac:chgData name="DaoTaoTin" userId="6d21468e-647c-4f84-8156-117b4a782e40" providerId="ADAL" clId="{E76B6278-B5FF-401C-BDBE-3961CCF470E8}" dt="2023-11-07T05:05:15.071" v="14661" actId="14826"/>
          <ac:picMkLst>
            <pc:docMk/>
            <pc:sldMk cId="2754157868" sldId="2547"/>
            <ac:picMk id="5" creationId="{A1299B1B-403F-31D0-56EA-DB0EAED604A6}"/>
          </ac:picMkLst>
        </pc:picChg>
        <pc:cxnChg chg="mod">
          <ac:chgData name="DaoTaoTin" userId="6d21468e-647c-4f84-8156-117b4a782e40" providerId="ADAL" clId="{E76B6278-B5FF-401C-BDBE-3961CCF470E8}" dt="2023-11-07T05:07:00.870" v="14861" actId="14100"/>
          <ac:cxnSpMkLst>
            <pc:docMk/>
            <pc:sldMk cId="2754157868" sldId="2547"/>
            <ac:cxnSpMk id="2" creationId="{3F12C87E-C86B-AD71-7281-21720D5E751A}"/>
          </ac:cxnSpMkLst>
        </pc:cxnChg>
        <pc:cxnChg chg="del">
          <ac:chgData name="DaoTaoTin" userId="6d21468e-647c-4f84-8156-117b4a782e40" providerId="ADAL" clId="{E76B6278-B5FF-401C-BDBE-3961CCF470E8}" dt="2023-11-07T05:05:23.551" v="14665" actId="478"/>
          <ac:cxnSpMkLst>
            <pc:docMk/>
            <pc:sldMk cId="2754157868" sldId="2547"/>
            <ac:cxnSpMk id="12" creationId="{970B2773-908D-4C07-CC7F-7CE309CDF9C4}"/>
          </ac:cxnSpMkLst>
        </pc:cxnChg>
        <pc:cxnChg chg="del mod">
          <ac:chgData name="DaoTaoTin" userId="6d21468e-647c-4f84-8156-117b4a782e40" providerId="ADAL" clId="{E76B6278-B5FF-401C-BDBE-3961CCF470E8}" dt="2023-11-07T05:05:20.432" v="14662" actId="478"/>
          <ac:cxnSpMkLst>
            <pc:docMk/>
            <pc:sldMk cId="2754157868" sldId="2547"/>
            <ac:cxnSpMk id="16" creationId="{1682CCA0-0CF6-98D9-0B35-CAFE9C338D08}"/>
          </ac:cxnSpMkLst>
        </pc:cxnChg>
      </pc:sldChg>
      <pc:sldChg chg="delSp modSp add mod ord">
        <pc:chgData name="DaoTaoTin" userId="6d21468e-647c-4f84-8156-117b4a782e40" providerId="ADAL" clId="{E76B6278-B5FF-401C-BDBE-3961CCF470E8}" dt="2023-11-08T08:23:06.220" v="15644" actId="20577"/>
        <pc:sldMkLst>
          <pc:docMk/>
          <pc:sldMk cId="3991965030" sldId="2548"/>
        </pc:sldMkLst>
        <pc:spChg chg="del">
          <ac:chgData name="DaoTaoTin" userId="6d21468e-647c-4f84-8156-117b4a782e40" providerId="ADAL" clId="{E76B6278-B5FF-401C-BDBE-3961CCF470E8}" dt="2023-11-08T08:21:20.458" v="15404" actId="478"/>
          <ac:spMkLst>
            <pc:docMk/>
            <pc:sldMk cId="3991965030" sldId="2548"/>
            <ac:spMk id="44" creationId="{73175333-2461-9278-81D2-01AF8815925B}"/>
          </ac:spMkLst>
        </pc:spChg>
        <pc:spChg chg="mod">
          <ac:chgData name="DaoTaoTin" userId="6d21468e-647c-4f84-8156-117b4a782e40" providerId="ADAL" clId="{E76B6278-B5FF-401C-BDBE-3961CCF470E8}" dt="2023-11-08T08:23:06.220" v="15644" actId="20577"/>
          <ac:spMkLst>
            <pc:docMk/>
            <pc:sldMk cId="3991965030" sldId="2548"/>
            <ac:spMk id="45" creationId="{48D20436-BB30-CF9E-6D6E-66C8BEAD0C85}"/>
          </ac:spMkLst>
        </pc:spChg>
        <pc:spChg chg="del">
          <ac:chgData name="DaoTaoTin" userId="6d21468e-647c-4f84-8156-117b4a782e40" providerId="ADAL" clId="{E76B6278-B5FF-401C-BDBE-3961CCF470E8}" dt="2023-11-08T08:21:20.458" v="15404" actId="478"/>
          <ac:spMkLst>
            <pc:docMk/>
            <pc:sldMk cId="3991965030" sldId="2548"/>
            <ac:spMk id="49" creationId="{90ED7C27-A776-41EF-DE23-96949825C493}"/>
          </ac:spMkLst>
        </pc:spChg>
        <pc:spChg chg="del">
          <ac:chgData name="DaoTaoTin" userId="6d21468e-647c-4f84-8156-117b4a782e40" providerId="ADAL" clId="{E76B6278-B5FF-401C-BDBE-3961CCF470E8}" dt="2023-11-08T08:21:20.458" v="15404" actId="478"/>
          <ac:spMkLst>
            <pc:docMk/>
            <pc:sldMk cId="3991965030" sldId="2548"/>
            <ac:spMk id="50" creationId="{D78CA6B4-3B29-3765-FB85-87D73B2CBE9D}"/>
          </ac:spMkLst>
        </pc:spChg>
        <pc:spChg chg="mod">
          <ac:chgData name="DaoTaoTin" userId="6d21468e-647c-4f84-8156-117b4a782e40" providerId="ADAL" clId="{E76B6278-B5FF-401C-BDBE-3961CCF470E8}" dt="2023-11-08T08:19:37.393" v="15199" actId="20577"/>
          <ac:spMkLst>
            <pc:docMk/>
            <pc:sldMk cId="3991965030" sldId="2548"/>
            <ac:spMk id="60" creationId="{9027C301-62EF-BDFD-9AC3-CD64652A4EF7}"/>
          </ac:spMkLst>
        </pc:spChg>
        <pc:spChg chg="mod">
          <ac:chgData name="DaoTaoTin" userId="6d21468e-647c-4f84-8156-117b4a782e40" providerId="ADAL" clId="{E76B6278-B5FF-401C-BDBE-3961CCF470E8}" dt="2023-11-08T08:21:06.918" v="15403" actId="12"/>
          <ac:spMkLst>
            <pc:docMk/>
            <pc:sldMk cId="3991965030" sldId="2548"/>
            <ac:spMk id="61" creationId="{9172C33B-7AEA-4A98-6A57-38064943FF96}"/>
          </ac:spMkLst>
        </pc:spChg>
        <pc:spChg chg="del">
          <ac:chgData name="DaoTaoTin" userId="6d21468e-647c-4f84-8156-117b4a782e40" providerId="ADAL" clId="{E76B6278-B5FF-401C-BDBE-3961CCF470E8}" dt="2023-11-08T08:21:20.458" v="15404" actId="478"/>
          <ac:spMkLst>
            <pc:docMk/>
            <pc:sldMk cId="3991965030" sldId="2548"/>
            <ac:spMk id="65" creationId="{47124657-1595-BDC3-E248-7B22A1E40779}"/>
          </ac:spMkLst>
        </pc:spChg>
        <pc:spChg chg="del">
          <ac:chgData name="DaoTaoTin" userId="6d21468e-647c-4f84-8156-117b4a782e40" providerId="ADAL" clId="{E76B6278-B5FF-401C-BDBE-3961CCF470E8}" dt="2023-11-08T08:21:20.458" v="15404" actId="478"/>
          <ac:spMkLst>
            <pc:docMk/>
            <pc:sldMk cId="3991965030" sldId="2548"/>
            <ac:spMk id="66" creationId="{8C6970F7-81B5-E84E-53C0-E4B96D1AC05E}"/>
          </ac:spMkLst>
        </pc:spChg>
        <pc:cxnChg chg="del">
          <ac:chgData name="DaoTaoTin" userId="6d21468e-647c-4f84-8156-117b4a782e40" providerId="ADAL" clId="{E76B6278-B5FF-401C-BDBE-3961CCF470E8}" dt="2023-11-08T08:21:22.313" v="15405" actId="478"/>
          <ac:cxnSpMkLst>
            <pc:docMk/>
            <pc:sldMk cId="3991965030" sldId="2548"/>
            <ac:cxnSpMk id="41" creationId="{4948017C-A2B7-DCA7-CEA6-D6CB41541E42}"/>
          </ac:cxnSpMkLst>
        </pc:cxnChg>
        <pc:cxnChg chg="del">
          <ac:chgData name="DaoTaoTin" userId="6d21468e-647c-4f84-8156-117b4a782e40" providerId="ADAL" clId="{E76B6278-B5FF-401C-BDBE-3961CCF470E8}" dt="2023-11-08T08:21:23.216" v="15406" actId="478"/>
          <ac:cxnSpMkLst>
            <pc:docMk/>
            <pc:sldMk cId="3991965030" sldId="2548"/>
            <ac:cxnSpMk id="64" creationId="{2FB5F32E-9AEC-CE24-F096-944FB08EC85F}"/>
          </ac:cxnSpMkLst>
        </pc:cxnChg>
      </pc:sldChg>
      <pc:sldChg chg="addSp delSp modSp add mod delAnim modAnim">
        <pc:chgData name="DaoTaoTin" userId="6d21468e-647c-4f84-8156-117b4a782e40" providerId="ADAL" clId="{E76B6278-B5FF-401C-BDBE-3961CCF470E8}" dt="2023-11-08T09:47:24.492" v="18190" actId="20577"/>
        <pc:sldMkLst>
          <pc:docMk/>
          <pc:sldMk cId="2301789147" sldId="2549"/>
        </pc:sldMkLst>
        <pc:spChg chg="mod">
          <ac:chgData name="DaoTaoTin" userId="6d21468e-647c-4f84-8156-117b4a782e40" providerId="ADAL" clId="{E76B6278-B5FF-401C-BDBE-3961CCF470E8}" dt="2023-11-08T09:47:24.492" v="18190" actId="20577"/>
          <ac:spMkLst>
            <pc:docMk/>
            <pc:sldMk cId="2301789147" sldId="2549"/>
            <ac:spMk id="2" creationId="{00000000-0000-0000-0000-000000000000}"/>
          </ac:spMkLst>
        </pc:spChg>
        <pc:spChg chg="mod">
          <ac:chgData name="DaoTaoTin" userId="6d21468e-647c-4f84-8156-117b4a782e40" providerId="ADAL" clId="{E76B6278-B5FF-401C-BDBE-3961CCF470E8}" dt="2023-11-08T08:28:03.766" v="15720"/>
          <ac:spMkLst>
            <pc:docMk/>
            <pc:sldMk cId="2301789147" sldId="2549"/>
            <ac:spMk id="3" creationId="{00000000-0000-0000-0000-000000000000}"/>
          </ac:spMkLst>
        </pc:spChg>
        <pc:spChg chg="del">
          <ac:chgData name="DaoTaoTin" userId="6d21468e-647c-4f84-8156-117b4a782e40" providerId="ADAL" clId="{E76B6278-B5FF-401C-BDBE-3961CCF470E8}" dt="2023-11-08T09:29:25.163" v="17467" actId="478"/>
          <ac:spMkLst>
            <pc:docMk/>
            <pc:sldMk cId="2301789147" sldId="2549"/>
            <ac:spMk id="4" creationId="{4B9FDFDF-462E-F6EE-0C18-98AAFF7526F5}"/>
          </ac:spMkLst>
        </pc:spChg>
        <pc:spChg chg="del">
          <ac:chgData name="DaoTaoTin" userId="6d21468e-647c-4f84-8156-117b4a782e40" providerId="ADAL" clId="{E76B6278-B5FF-401C-BDBE-3961CCF470E8}" dt="2023-11-08T09:29:25.163" v="17467" actId="478"/>
          <ac:spMkLst>
            <pc:docMk/>
            <pc:sldMk cId="2301789147" sldId="2549"/>
            <ac:spMk id="5" creationId="{42232556-BD81-301E-E6DE-EEE9CE47BAAE}"/>
          </ac:spMkLst>
        </pc:spChg>
        <pc:spChg chg="del">
          <ac:chgData name="DaoTaoTin" userId="6d21468e-647c-4f84-8156-117b4a782e40" providerId="ADAL" clId="{E76B6278-B5FF-401C-BDBE-3961CCF470E8}" dt="2023-11-08T09:29:25.163" v="17467" actId="478"/>
          <ac:spMkLst>
            <pc:docMk/>
            <pc:sldMk cId="2301789147" sldId="2549"/>
            <ac:spMk id="6" creationId="{24758AE3-3F26-285E-9FAC-5D949E934D34}"/>
          </ac:spMkLst>
        </pc:spChg>
        <pc:spChg chg="del">
          <ac:chgData name="DaoTaoTin" userId="6d21468e-647c-4f84-8156-117b4a782e40" providerId="ADAL" clId="{E76B6278-B5FF-401C-BDBE-3961CCF470E8}" dt="2023-11-08T09:29:25.163" v="17467" actId="478"/>
          <ac:spMkLst>
            <pc:docMk/>
            <pc:sldMk cId="2301789147" sldId="2549"/>
            <ac:spMk id="7" creationId="{70C24B36-A450-D39D-BED2-04196DE4FDE2}"/>
          </ac:spMkLst>
        </pc:spChg>
        <pc:spChg chg="add mod">
          <ac:chgData name="DaoTaoTin" userId="6d21468e-647c-4f84-8156-117b4a782e40" providerId="ADAL" clId="{E76B6278-B5FF-401C-BDBE-3961CCF470E8}" dt="2023-11-08T09:32:43.858" v="17619" actId="255"/>
          <ac:spMkLst>
            <pc:docMk/>
            <pc:sldMk cId="2301789147" sldId="2549"/>
            <ac:spMk id="8" creationId="{E73EDA29-34BA-9896-A683-2B0B1B5F259A}"/>
          </ac:spMkLst>
        </pc:spChg>
        <pc:spChg chg="add mod">
          <ac:chgData name="DaoTaoTin" userId="6d21468e-647c-4f84-8156-117b4a782e40" providerId="ADAL" clId="{E76B6278-B5FF-401C-BDBE-3961CCF470E8}" dt="2023-11-08T09:38:38.947" v="18173" actId="20577"/>
          <ac:spMkLst>
            <pc:docMk/>
            <pc:sldMk cId="2301789147" sldId="2549"/>
            <ac:spMk id="32" creationId="{42A1E7FB-A85C-423D-E5FE-B1B9438F52F5}"/>
          </ac:spMkLst>
        </pc:spChg>
        <pc:grpChg chg="del">
          <ac:chgData name="DaoTaoTin" userId="6d21468e-647c-4f84-8156-117b4a782e40" providerId="ADAL" clId="{E76B6278-B5FF-401C-BDBE-3961CCF470E8}" dt="2023-11-08T09:29:25.163" v="17467" actId="478"/>
          <ac:grpSpMkLst>
            <pc:docMk/>
            <pc:sldMk cId="2301789147" sldId="2549"/>
            <ac:grpSpMk id="9" creationId="{9307DC17-30A1-B590-66E7-EE857E7DCE13}"/>
          </ac:grpSpMkLst>
        </pc:grpChg>
        <pc:grpChg chg="del">
          <ac:chgData name="DaoTaoTin" userId="6d21468e-647c-4f84-8156-117b4a782e40" providerId="ADAL" clId="{E76B6278-B5FF-401C-BDBE-3961CCF470E8}" dt="2023-11-08T09:29:25.163" v="17467" actId="478"/>
          <ac:grpSpMkLst>
            <pc:docMk/>
            <pc:sldMk cId="2301789147" sldId="2549"/>
            <ac:grpSpMk id="77" creationId="{00000000-0000-0000-0000-000000000000}"/>
          </ac:grpSpMkLst>
        </pc:grpChg>
        <pc:cxnChg chg="del">
          <ac:chgData name="DaoTaoTin" userId="6d21468e-647c-4f84-8156-117b4a782e40" providerId="ADAL" clId="{E76B6278-B5FF-401C-BDBE-3961CCF470E8}" dt="2023-11-08T09:29:25.163" v="17467" actId="478"/>
          <ac:cxnSpMkLst>
            <pc:docMk/>
            <pc:sldMk cId="2301789147" sldId="2549"/>
            <ac:cxnSpMk id="74" creationId="{00000000-0000-0000-0000-000000000000}"/>
          </ac:cxnSpMkLst>
        </pc:cxnChg>
        <pc:cxnChg chg="del">
          <ac:chgData name="DaoTaoTin" userId="6d21468e-647c-4f84-8156-117b4a782e40" providerId="ADAL" clId="{E76B6278-B5FF-401C-BDBE-3961CCF470E8}" dt="2023-11-08T09:29:25.163" v="17467" actId="478"/>
          <ac:cxnSpMkLst>
            <pc:docMk/>
            <pc:sldMk cId="2301789147" sldId="2549"/>
            <ac:cxnSpMk id="84" creationId="{00000000-0000-0000-0000-000000000000}"/>
          </ac:cxnSpMkLst>
        </pc:cxnChg>
      </pc:sldChg>
      <pc:sldChg chg="add del">
        <pc:chgData name="DaoTaoTin" userId="6d21468e-647c-4f84-8156-117b4a782e40" providerId="ADAL" clId="{E76B6278-B5FF-401C-BDBE-3961CCF470E8}" dt="2023-11-08T09:17:35.184" v="17315" actId="47"/>
        <pc:sldMkLst>
          <pc:docMk/>
          <pc:sldMk cId="1839975083" sldId="2550"/>
        </pc:sldMkLst>
      </pc:sldChg>
      <pc:sldChg chg="addSp delSp modSp mod delAnim modAnim">
        <pc:chgData name="DaoTaoTin" userId="6d21468e-647c-4f84-8156-117b4a782e40" providerId="ADAL" clId="{E76B6278-B5FF-401C-BDBE-3961CCF470E8}" dt="2023-11-08T09:21:32.854" v="17368" actId="6549"/>
        <pc:sldMkLst>
          <pc:docMk/>
          <pc:sldMk cId="482644487" sldId="2551"/>
        </pc:sldMkLst>
        <pc:spChg chg="add mod">
          <ac:chgData name="DaoTaoTin" userId="6d21468e-647c-4f84-8156-117b4a782e40" providerId="ADAL" clId="{E76B6278-B5FF-401C-BDBE-3961CCF470E8}" dt="2023-11-08T09:08:49.555" v="17042"/>
          <ac:spMkLst>
            <pc:docMk/>
            <pc:sldMk cId="482644487" sldId="2551"/>
            <ac:spMk id="2" creationId="{26A80636-F1AB-66BD-8E4E-2FC01C33B31B}"/>
          </ac:spMkLst>
        </pc:spChg>
        <pc:spChg chg="mod">
          <ac:chgData name="DaoTaoTin" userId="6d21468e-647c-4f84-8156-117b4a782e40" providerId="ADAL" clId="{E76B6278-B5FF-401C-BDBE-3961CCF470E8}" dt="2023-11-08T09:08:49.555" v="17042"/>
          <ac:spMkLst>
            <pc:docMk/>
            <pc:sldMk cId="482644487" sldId="2551"/>
            <ac:spMk id="4" creationId="{0C8A089F-ABA7-7A2F-D413-3B6F75DC293F}"/>
          </ac:spMkLst>
        </pc:spChg>
        <pc:spChg chg="mod">
          <ac:chgData name="DaoTaoTin" userId="6d21468e-647c-4f84-8156-117b4a782e40" providerId="ADAL" clId="{E76B6278-B5FF-401C-BDBE-3961CCF470E8}" dt="2023-11-08T09:08:49.555" v="17042"/>
          <ac:spMkLst>
            <pc:docMk/>
            <pc:sldMk cId="482644487" sldId="2551"/>
            <ac:spMk id="5" creationId="{3A0DB795-C612-B06B-5781-286D067F9E64}"/>
          </ac:spMkLst>
        </pc:spChg>
        <pc:spChg chg="mod">
          <ac:chgData name="DaoTaoTin" userId="6d21468e-647c-4f84-8156-117b4a782e40" providerId="ADAL" clId="{E76B6278-B5FF-401C-BDBE-3961CCF470E8}" dt="2023-11-08T09:08:49.555" v="17042"/>
          <ac:spMkLst>
            <pc:docMk/>
            <pc:sldMk cId="482644487" sldId="2551"/>
            <ac:spMk id="6" creationId="{D04C8142-F0FE-7C91-6AE0-8F2B43D34C87}"/>
          </ac:spMkLst>
        </pc:spChg>
        <pc:spChg chg="mod">
          <ac:chgData name="DaoTaoTin" userId="6d21468e-647c-4f84-8156-117b4a782e40" providerId="ADAL" clId="{E76B6278-B5FF-401C-BDBE-3961CCF470E8}" dt="2023-11-08T09:08:49.555" v="17042"/>
          <ac:spMkLst>
            <pc:docMk/>
            <pc:sldMk cId="482644487" sldId="2551"/>
            <ac:spMk id="7" creationId="{B633D43E-6D52-664A-9B94-22159E96D577}"/>
          </ac:spMkLst>
        </pc:spChg>
        <pc:spChg chg="mod">
          <ac:chgData name="DaoTaoTin" userId="6d21468e-647c-4f84-8156-117b4a782e40" providerId="ADAL" clId="{E76B6278-B5FF-401C-BDBE-3961CCF470E8}" dt="2023-11-08T09:08:49.555" v="17042"/>
          <ac:spMkLst>
            <pc:docMk/>
            <pc:sldMk cId="482644487" sldId="2551"/>
            <ac:spMk id="9" creationId="{818FAFF8-AB6A-C80D-A55C-05DA5AD60D94}"/>
          </ac:spMkLst>
        </pc:spChg>
        <pc:spChg chg="mod">
          <ac:chgData name="DaoTaoTin" userId="6d21468e-647c-4f84-8156-117b4a782e40" providerId="ADAL" clId="{E76B6278-B5FF-401C-BDBE-3961CCF470E8}" dt="2023-11-08T09:08:49.555" v="17042"/>
          <ac:spMkLst>
            <pc:docMk/>
            <pc:sldMk cId="482644487" sldId="2551"/>
            <ac:spMk id="10" creationId="{A4227CFB-0A23-E4DC-7F4A-EBDA1027590C}"/>
          </ac:spMkLst>
        </pc:spChg>
        <pc:spChg chg="mod">
          <ac:chgData name="DaoTaoTin" userId="6d21468e-647c-4f84-8156-117b4a782e40" providerId="ADAL" clId="{E76B6278-B5FF-401C-BDBE-3961CCF470E8}" dt="2023-11-08T09:08:49.555" v="17042"/>
          <ac:spMkLst>
            <pc:docMk/>
            <pc:sldMk cId="482644487" sldId="2551"/>
            <ac:spMk id="11" creationId="{88C12910-99E5-43C9-A9E5-6202E086E1CE}"/>
          </ac:spMkLst>
        </pc:spChg>
        <pc:spChg chg="mod">
          <ac:chgData name="DaoTaoTin" userId="6d21468e-647c-4f84-8156-117b4a782e40" providerId="ADAL" clId="{E76B6278-B5FF-401C-BDBE-3961CCF470E8}" dt="2023-11-08T09:08:49.555" v="17042"/>
          <ac:spMkLst>
            <pc:docMk/>
            <pc:sldMk cId="482644487" sldId="2551"/>
            <ac:spMk id="12" creationId="{7089D787-4FF7-895E-6134-A91E106866C4}"/>
          </ac:spMkLst>
        </pc:spChg>
        <pc:spChg chg="mod">
          <ac:chgData name="DaoTaoTin" userId="6d21468e-647c-4f84-8156-117b4a782e40" providerId="ADAL" clId="{E76B6278-B5FF-401C-BDBE-3961CCF470E8}" dt="2023-11-08T09:08:49.555" v="17042"/>
          <ac:spMkLst>
            <pc:docMk/>
            <pc:sldMk cId="482644487" sldId="2551"/>
            <ac:spMk id="13" creationId="{461D29AD-96CD-F06B-538D-61B709D0A9EE}"/>
          </ac:spMkLst>
        </pc:spChg>
        <pc:spChg chg="mod">
          <ac:chgData name="DaoTaoTin" userId="6d21468e-647c-4f84-8156-117b4a782e40" providerId="ADAL" clId="{E76B6278-B5FF-401C-BDBE-3961CCF470E8}" dt="2023-11-08T09:08:49.555" v="17042"/>
          <ac:spMkLst>
            <pc:docMk/>
            <pc:sldMk cId="482644487" sldId="2551"/>
            <ac:spMk id="17" creationId="{3832897B-4757-9711-A9C7-476F80BD3000}"/>
          </ac:spMkLst>
        </pc:spChg>
        <pc:spChg chg="del">
          <ac:chgData name="DaoTaoTin" userId="6d21468e-647c-4f84-8156-117b4a782e40" providerId="ADAL" clId="{E76B6278-B5FF-401C-BDBE-3961CCF470E8}" dt="2023-11-08T09:10:01.684" v="17105" actId="478"/>
          <ac:spMkLst>
            <pc:docMk/>
            <pc:sldMk cId="482644487" sldId="2551"/>
            <ac:spMk id="22" creationId="{00000000-0000-0000-0000-000000000000}"/>
          </ac:spMkLst>
        </pc:spChg>
        <pc:spChg chg="del">
          <ac:chgData name="DaoTaoTin" userId="6d21468e-647c-4f84-8156-117b4a782e40" providerId="ADAL" clId="{E76B6278-B5FF-401C-BDBE-3961CCF470E8}" dt="2023-11-08T09:10:05.063" v="17107" actId="478"/>
          <ac:spMkLst>
            <pc:docMk/>
            <pc:sldMk cId="482644487" sldId="2551"/>
            <ac:spMk id="26" creationId="{00000000-0000-0000-0000-000000000000}"/>
          </ac:spMkLst>
        </pc:spChg>
        <pc:spChg chg="mod">
          <ac:chgData name="DaoTaoTin" userId="6d21468e-647c-4f84-8156-117b4a782e40" providerId="ADAL" clId="{E76B6278-B5FF-401C-BDBE-3961CCF470E8}" dt="2023-11-08T09:08:49.555" v="17042"/>
          <ac:spMkLst>
            <pc:docMk/>
            <pc:sldMk cId="482644487" sldId="2551"/>
            <ac:spMk id="27" creationId="{6316890E-E5BE-D363-7F32-AF6589C2E5F9}"/>
          </ac:spMkLst>
        </pc:spChg>
        <pc:spChg chg="mod">
          <ac:chgData name="DaoTaoTin" userId="6d21468e-647c-4f84-8156-117b4a782e40" providerId="ADAL" clId="{E76B6278-B5FF-401C-BDBE-3961CCF470E8}" dt="2023-11-08T09:08:49.555" v="17042"/>
          <ac:spMkLst>
            <pc:docMk/>
            <pc:sldMk cId="482644487" sldId="2551"/>
            <ac:spMk id="28" creationId="{0B3B041B-3C9C-353B-7DBB-830FB7B47C8E}"/>
          </ac:spMkLst>
        </pc:spChg>
        <pc:spChg chg="mod">
          <ac:chgData name="DaoTaoTin" userId="6d21468e-647c-4f84-8156-117b4a782e40" providerId="ADAL" clId="{E76B6278-B5FF-401C-BDBE-3961CCF470E8}" dt="2023-11-08T09:08:49.555" v="17042"/>
          <ac:spMkLst>
            <pc:docMk/>
            <pc:sldMk cId="482644487" sldId="2551"/>
            <ac:spMk id="29" creationId="{D6BF2669-0CB1-23FD-5619-26C66A85988D}"/>
          </ac:spMkLst>
        </pc:spChg>
        <pc:spChg chg="mod">
          <ac:chgData name="DaoTaoTin" userId="6d21468e-647c-4f84-8156-117b4a782e40" providerId="ADAL" clId="{E76B6278-B5FF-401C-BDBE-3961CCF470E8}" dt="2023-11-08T09:08:49.555" v="17042"/>
          <ac:spMkLst>
            <pc:docMk/>
            <pc:sldMk cId="482644487" sldId="2551"/>
            <ac:spMk id="30" creationId="{9DF599E8-EA69-06C8-F191-FC808FC3356A}"/>
          </ac:spMkLst>
        </pc:spChg>
        <pc:spChg chg="mod">
          <ac:chgData name="DaoTaoTin" userId="6d21468e-647c-4f84-8156-117b4a782e40" providerId="ADAL" clId="{E76B6278-B5FF-401C-BDBE-3961CCF470E8}" dt="2023-11-08T09:08:49.555" v="17042"/>
          <ac:spMkLst>
            <pc:docMk/>
            <pc:sldMk cId="482644487" sldId="2551"/>
            <ac:spMk id="31" creationId="{C71B9DD5-676D-FD48-6ECC-2E52126C06E8}"/>
          </ac:spMkLst>
        </pc:spChg>
        <pc:spChg chg="mod">
          <ac:chgData name="DaoTaoTin" userId="6d21468e-647c-4f84-8156-117b4a782e40" providerId="ADAL" clId="{E76B6278-B5FF-401C-BDBE-3961CCF470E8}" dt="2023-11-08T09:08:49.555" v="17042"/>
          <ac:spMkLst>
            <pc:docMk/>
            <pc:sldMk cId="482644487" sldId="2551"/>
            <ac:spMk id="32" creationId="{68C28B22-362F-1773-A2F4-337A7C92007F}"/>
          </ac:spMkLst>
        </pc:spChg>
        <pc:spChg chg="add mod">
          <ac:chgData name="DaoTaoTin" userId="6d21468e-647c-4f84-8156-117b4a782e40" providerId="ADAL" clId="{E76B6278-B5FF-401C-BDBE-3961CCF470E8}" dt="2023-11-08T09:08:49.555" v="17042"/>
          <ac:spMkLst>
            <pc:docMk/>
            <pc:sldMk cId="482644487" sldId="2551"/>
            <ac:spMk id="33" creationId="{1C9C8C6B-702D-4406-1EDB-05B4984E517B}"/>
          </ac:spMkLst>
        </pc:spChg>
        <pc:spChg chg="del">
          <ac:chgData name="DaoTaoTin" userId="6d21468e-647c-4f84-8156-117b4a782e40" providerId="ADAL" clId="{E76B6278-B5FF-401C-BDBE-3961CCF470E8}" dt="2023-11-08T09:08:08.414" v="17036" actId="478"/>
          <ac:spMkLst>
            <pc:docMk/>
            <pc:sldMk cId="482644487" sldId="2551"/>
            <ac:spMk id="36" creationId="{00000000-0000-0000-0000-000000000000}"/>
          </ac:spMkLst>
        </pc:spChg>
        <pc:spChg chg="mod">
          <ac:chgData name="DaoTaoTin" userId="6d21468e-647c-4f84-8156-117b4a782e40" providerId="ADAL" clId="{E76B6278-B5FF-401C-BDBE-3961CCF470E8}" dt="2023-11-08T09:09:01.230" v="17065" actId="1035"/>
          <ac:spMkLst>
            <pc:docMk/>
            <pc:sldMk cId="482644487" sldId="2551"/>
            <ac:spMk id="37" creationId="{00000000-0000-0000-0000-000000000000}"/>
          </ac:spMkLst>
        </pc:spChg>
        <pc:spChg chg="del">
          <ac:chgData name="DaoTaoTin" userId="6d21468e-647c-4f84-8156-117b4a782e40" providerId="ADAL" clId="{E76B6278-B5FF-401C-BDBE-3961CCF470E8}" dt="2023-11-08T09:09:03.037" v="17066" actId="478"/>
          <ac:spMkLst>
            <pc:docMk/>
            <pc:sldMk cId="482644487" sldId="2551"/>
            <ac:spMk id="38" creationId="{00000000-0000-0000-0000-000000000000}"/>
          </ac:spMkLst>
        </pc:spChg>
        <pc:spChg chg="mod">
          <ac:chgData name="DaoTaoTin" userId="6d21468e-647c-4f84-8156-117b4a782e40" providerId="ADAL" clId="{E76B6278-B5FF-401C-BDBE-3961CCF470E8}" dt="2023-11-08T09:21:32.854" v="17368" actId="6549"/>
          <ac:spMkLst>
            <pc:docMk/>
            <pc:sldMk cId="482644487" sldId="2551"/>
            <ac:spMk id="39" creationId="{00000000-0000-0000-0000-000000000000}"/>
          </ac:spMkLst>
        </pc:spChg>
        <pc:spChg chg="del mod">
          <ac:chgData name="DaoTaoTin" userId="6d21468e-647c-4f84-8156-117b4a782e40" providerId="ADAL" clId="{E76B6278-B5FF-401C-BDBE-3961CCF470E8}" dt="2023-11-08T09:09:14.729" v="17091" actId="478"/>
          <ac:spMkLst>
            <pc:docMk/>
            <pc:sldMk cId="482644487" sldId="2551"/>
            <ac:spMk id="42" creationId="{00000000-0000-0000-0000-000000000000}"/>
          </ac:spMkLst>
        </pc:spChg>
        <pc:spChg chg="del">
          <ac:chgData name="DaoTaoTin" userId="6d21468e-647c-4f84-8156-117b4a782e40" providerId="ADAL" clId="{E76B6278-B5FF-401C-BDBE-3961CCF470E8}" dt="2023-11-08T09:09:15.845" v="17092" actId="478"/>
          <ac:spMkLst>
            <pc:docMk/>
            <pc:sldMk cId="482644487" sldId="2551"/>
            <ac:spMk id="43" creationId="{00000000-0000-0000-0000-000000000000}"/>
          </ac:spMkLst>
        </pc:spChg>
        <pc:spChg chg="del">
          <ac:chgData name="DaoTaoTin" userId="6d21468e-647c-4f84-8156-117b4a782e40" providerId="ADAL" clId="{E76B6278-B5FF-401C-BDBE-3961CCF470E8}" dt="2023-11-08T09:09:17.825" v="17094" actId="478"/>
          <ac:spMkLst>
            <pc:docMk/>
            <pc:sldMk cId="482644487" sldId="2551"/>
            <ac:spMk id="44" creationId="{00000000-0000-0000-0000-000000000000}"/>
          </ac:spMkLst>
        </pc:spChg>
        <pc:spChg chg="del">
          <ac:chgData name="DaoTaoTin" userId="6d21468e-647c-4f84-8156-117b4a782e40" providerId="ADAL" clId="{E76B6278-B5FF-401C-BDBE-3961CCF470E8}" dt="2023-11-08T09:09:18.736" v="17095" actId="478"/>
          <ac:spMkLst>
            <pc:docMk/>
            <pc:sldMk cId="482644487" sldId="2551"/>
            <ac:spMk id="45" creationId="{00000000-0000-0000-0000-000000000000}"/>
          </ac:spMkLst>
        </pc:spChg>
        <pc:spChg chg="add mod">
          <ac:chgData name="DaoTaoTin" userId="6d21468e-647c-4f84-8156-117b4a782e40" providerId="ADAL" clId="{E76B6278-B5FF-401C-BDBE-3961CCF470E8}" dt="2023-11-08T09:08:49.555" v="17042"/>
          <ac:spMkLst>
            <pc:docMk/>
            <pc:sldMk cId="482644487" sldId="2551"/>
            <ac:spMk id="46" creationId="{9DACF6EE-84E1-03E6-09C6-AF6FA319C48D}"/>
          </ac:spMkLst>
        </pc:spChg>
        <pc:grpChg chg="add mod">
          <ac:chgData name="DaoTaoTin" userId="6d21468e-647c-4f84-8156-117b4a782e40" providerId="ADAL" clId="{E76B6278-B5FF-401C-BDBE-3961CCF470E8}" dt="2023-11-08T09:08:49.555" v="17042"/>
          <ac:grpSpMkLst>
            <pc:docMk/>
            <pc:sldMk cId="482644487" sldId="2551"/>
            <ac:grpSpMk id="3" creationId="{0609BB96-D10D-8194-403A-36D0E5FC98E7}"/>
          </ac:grpSpMkLst>
        </pc:grpChg>
        <pc:grpChg chg="del">
          <ac:chgData name="DaoTaoTin" userId="6d21468e-647c-4f84-8156-117b4a782e40" providerId="ADAL" clId="{E76B6278-B5FF-401C-BDBE-3961CCF470E8}" dt="2023-11-08T09:10:02.501" v="17106" actId="478"/>
          <ac:grpSpMkLst>
            <pc:docMk/>
            <pc:sldMk cId="482644487" sldId="2551"/>
            <ac:grpSpMk id="23" creationId="{00000000-0000-0000-0000-000000000000}"/>
          </ac:grpSpMkLst>
        </pc:grpChg>
        <pc:cxnChg chg="del mod">
          <ac:chgData name="DaoTaoTin" userId="6d21468e-647c-4f84-8156-117b4a782e40" providerId="ADAL" clId="{E76B6278-B5FF-401C-BDBE-3961CCF470E8}" dt="2023-11-08T09:09:13.676" v="17090" actId="478"/>
          <ac:cxnSpMkLst>
            <pc:docMk/>
            <pc:sldMk cId="482644487" sldId="2551"/>
            <ac:cxnSpMk id="40" creationId="{00000000-0000-0000-0000-000000000000}"/>
          </ac:cxnSpMkLst>
        </pc:cxnChg>
        <pc:cxnChg chg="del">
          <ac:chgData name="DaoTaoTin" userId="6d21468e-647c-4f84-8156-117b4a782e40" providerId="ADAL" clId="{E76B6278-B5FF-401C-BDBE-3961CCF470E8}" dt="2023-11-08T09:09:16.898" v="17093" actId="478"/>
          <ac:cxnSpMkLst>
            <pc:docMk/>
            <pc:sldMk cId="482644487" sldId="2551"/>
            <ac:cxnSpMk id="41" creationId="{00000000-0000-0000-0000-000000000000}"/>
          </ac:cxnSpMkLst>
        </pc:cxnChg>
      </pc:sldChg>
      <pc:sldChg chg="add">
        <pc:chgData name="DaoTaoTin" userId="6d21468e-647c-4f84-8156-117b4a782e40" providerId="ADAL" clId="{E76B6278-B5FF-401C-BDBE-3961CCF470E8}" dt="2023-11-08T09:28:06.617" v="17395" actId="2890"/>
        <pc:sldMkLst>
          <pc:docMk/>
          <pc:sldMk cId="3638196470" sldId="2552"/>
        </pc:sldMkLst>
      </pc:sldChg>
      <pc:sldChg chg="modSp add modTransition modAnim">
        <pc:chgData name="DaoTaoTin" userId="6d21468e-647c-4f84-8156-117b4a782e40" providerId="ADAL" clId="{E76B6278-B5FF-401C-BDBE-3961CCF470E8}" dt="2023-11-08T09:47:28.169" v="18191"/>
        <pc:sldMkLst>
          <pc:docMk/>
          <pc:sldMk cId="3219744835" sldId="2553"/>
        </pc:sldMkLst>
        <pc:spChg chg="mod">
          <ac:chgData name="DaoTaoTin" userId="6d21468e-647c-4f84-8156-117b4a782e40" providerId="ADAL" clId="{E76B6278-B5FF-401C-BDBE-3961CCF470E8}" dt="2023-11-08T09:47:28.169" v="18191"/>
          <ac:spMkLst>
            <pc:docMk/>
            <pc:sldMk cId="3219744835" sldId="2553"/>
            <ac:spMk id="2" creationId="{00000000-0000-0000-0000-000000000000}"/>
          </ac:spMkLst>
        </pc:spChg>
        <pc:spChg chg="mod">
          <ac:chgData name="DaoTaoTin" userId="6d21468e-647c-4f84-8156-117b4a782e40" providerId="ADAL" clId="{E76B6278-B5FF-401C-BDBE-3961CCF470E8}" dt="2023-11-08T09:38:31.193" v="18171" actId="20577"/>
          <ac:spMkLst>
            <pc:docMk/>
            <pc:sldMk cId="3219744835" sldId="2553"/>
            <ac:spMk id="32" creationId="{42A1E7FB-A85C-423D-E5FE-B1B9438F52F5}"/>
          </ac:spMkLst>
        </pc:spChg>
      </pc:sldChg>
      <pc:sldChg chg="modSp add mod ord">
        <pc:chgData name="DaoTaoTin" userId="6d21468e-647c-4f84-8156-117b4a782e40" providerId="ADAL" clId="{E76B6278-B5FF-401C-BDBE-3961CCF470E8}" dt="2023-11-08T10:18:42.147" v="18703" actId="20577"/>
        <pc:sldMkLst>
          <pc:docMk/>
          <pc:sldMk cId="1462978444" sldId="2554"/>
        </pc:sldMkLst>
        <pc:spChg chg="mod">
          <ac:chgData name="DaoTaoTin" userId="6d21468e-647c-4f84-8156-117b4a782e40" providerId="ADAL" clId="{E76B6278-B5FF-401C-BDBE-3961CCF470E8}" dt="2023-11-08T09:51:10.358" v="18689" actId="20577"/>
          <ac:spMkLst>
            <pc:docMk/>
            <pc:sldMk cId="1462978444" sldId="2554"/>
            <ac:spMk id="8" creationId="{E73EDA29-34BA-9896-A683-2B0B1B5F259A}"/>
          </ac:spMkLst>
        </pc:spChg>
        <pc:spChg chg="mod">
          <ac:chgData name="DaoTaoTin" userId="6d21468e-647c-4f84-8156-117b4a782e40" providerId="ADAL" clId="{E76B6278-B5FF-401C-BDBE-3961CCF470E8}" dt="2023-11-08T10:18:42.147" v="18703" actId="20577"/>
          <ac:spMkLst>
            <pc:docMk/>
            <pc:sldMk cId="1462978444" sldId="2554"/>
            <ac:spMk id="32" creationId="{42A1E7FB-A85C-423D-E5FE-B1B9438F52F5}"/>
          </ac:spMkLst>
        </pc:spChg>
      </pc:sldChg>
      <pc:sldChg chg="add">
        <pc:chgData name="DaoTaoTin" userId="6d21468e-647c-4f84-8156-117b4a782e40" providerId="ADAL" clId="{E76B6278-B5FF-401C-BDBE-3961CCF470E8}" dt="2023-11-08T09:50:52.581" v="18604" actId="2890"/>
        <pc:sldMkLst>
          <pc:docMk/>
          <pc:sldMk cId="2983739187" sldId="2555"/>
        </pc:sldMkLst>
      </pc:sldChg>
      <pc:sldMasterChg chg="addSldLayout delSldLayout modSldLayout">
        <pc:chgData name="DaoTaoTin" userId="6d21468e-647c-4f84-8156-117b4a782e40" providerId="ADAL" clId="{E76B6278-B5FF-401C-BDBE-3961CCF470E8}" dt="2023-11-02T04:19:15.156" v="189" actId="478"/>
        <pc:sldMasterMkLst>
          <pc:docMk/>
          <pc:sldMasterMk cId="3267687235" sldId="2147483759"/>
        </pc:sldMasterMkLst>
        <pc:sldLayoutChg chg="delSp modSp">
          <pc:chgData name="DaoTaoTin" userId="6d21468e-647c-4f84-8156-117b4a782e40" providerId="ADAL" clId="{E76B6278-B5FF-401C-BDBE-3961CCF470E8}" dt="2023-11-02T04:14:48.241" v="157"/>
          <pc:sldLayoutMkLst>
            <pc:docMk/>
            <pc:sldMasterMk cId="3267687235" sldId="2147483759"/>
            <pc:sldLayoutMk cId="1519735043" sldId="2147483776"/>
          </pc:sldLayoutMkLst>
          <pc:graphicFrameChg chg="del mod">
            <ac:chgData name="DaoTaoTin" userId="6d21468e-647c-4f84-8156-117b4a782e40" providerId="ADAL" clId="{E76B6278-B5FF-401C-BDBE-3961CCF470E8}" dt="2023-11-02T04:14:48.241" v="157"/>
            <ac:graphicFrameMkLst>
              <pc:docMk/>
              <pc:sldMasterMk cId="3267687235" sldId="2147483759"/>
              <pc:sldLayoutMk cId="1519735043" sldId="2147483776"/>
              <ac:graphicFrameMk id="2" creationId="{243F5B3C-919D-F49B-765D-9F8080287D89}"/>
            </ac:graphicFrameMkLst>
          </pc:graphicFrameChg>
        </pc:sldLayoutChg>
        <pc:sldLayoutChg chg="addSp delSp modSp add del mod modTransition">
          <pc:chgData name="DaoTaoTin" userId="6d21468e-647c-4f84-8156-117b4a782e40" providerId="ADAL" clId="{E76B6278-B5FF-401C-BDBE-3961CCF470E8}" dt="2023-11-02T04:16:07.144" v="172" actId="2696"/>
          <pc:sldLayoutMkLst>
            <pc:docMk/>
            <pc:sldMasterMk cId="3267687235" sldId="2147483759"/>
            <pc:sldLayoutMk cId="898808447" sldId="2147483777"/>
          </pc:sldLayoutMkLst>
          <pc:spChg chg="add del mod">
            <ac:chgData name="DaoTaoTin" userId="6d21468e-647c-4f84-8156-117b4a782e40" providerId="ADAL" clId="{E76B6278-B5FF-401C-BDBE-3961CCF470E8}" dt="2023-11-02T04:15:08.966" v="160"/>
            <ac:spMkLst>
              <pc:docMk/>
              <pc:sldMasterMk cId="3267687235" sldId="2147483759"/>
              <pc:sldLayoutMk cId="898808447" sldId="2147483777"/>
              <ac:spMk id="2" creationId="{AA47BB70-3E74-D1AA-C630-0B5B3BAB1716}"/>
            </ac:spMkLst>
          </pc:spChg>
          <pc:spChg chg="add del mod">
            <ac:chgData name="DaoTaoTin" userId="6d21468e-647c-4f84-8156-117b4a782e40" providerId="ADAL" clId="{E76B6278-B5FF-401C-BDBE-3961CCF470E8}" dt="2023-11-02T04:15:08.966" v="160"/>
            <ac:spMkLst>
              <pc:docMk/>
              <pc:sldMasterMk cId="3267687235" sldId="2147483759"/>
              <pc:sldLayoutMk cId="898808447" sldId="2147483777"/>
              <ac:spMk id="6" creationId="{FA160EBB-C2D6-0303-1DC0-B36016ED79E6}"/>
            </ac:spMkLst>
          </pc:spChg>
          <pc:picChg chg="add del mod">
            <ac:chgData name="DaoTaoTin" userId="6d21468e-647c-4f84-8156-117b4a782e40" providerId="ADAL" clId="{E76B6278-B5FF-401C-BDBE-3961CCF470E8}" dt="2023-11-02T04:15:08.966" v="160"/>
            <ac:picMkLst>
              <pc:docMk/>
              <pc:sldMasterMk cId="3267687235" sldId="2147483759"/>
              <pc:sldLayoutMk cId="898808447" sldId="2147483777"/>
              <ac:picMk id="4" creationId="{7C0C6358-3CBB-CACB-FB51-AAB7905CECC7}"/>
            </ac:picMkLst>
          </pc:picChg>
          <pc:picChg chg="add del">
            <ac:chgData name="DaoTaoTin" userId="6d21468e-647c-4f84-8156-117b4a782e40" providerId="ADAL" clId="{E76B6278-B5FF-401C-BDBE-3961CCF470E8}" dt="2023-11-02T04:15:30.626" v="163" actId="478"/>
            <ac:picMkLst>
              <pc:docMk/>
              <pc:sldMasterMk cId="3267687235" sldId="2147483759"/>
              <pc:sldLayoutMk cId="898808447" sldId="2147483777"/>
              <ac:picMk id="5" creationId="{C98BAA2F-59BD-CBFB-7827-040BC0427466}"/>
            </ac:picMkLst>
          </pc:picChg>
          <pc:picChg chg="add del">
            <ac:chgData name="DaoTaoTin" userId="6d21468e-647c-4f84-8156-117b4a782e40" providerId="ADAL" clId="{E76B6278-B5FF-401C-BDBE-3961CCF470E8}" dt="2023-11-02T04:15:31.740" v="164"/>
            <ac:picMkLst>
              <pc:docMk/>
              <pc:sldMasterMk cId="3267687235" sldId="2147483759"/>
              <pc:sldLayoutMk cId="898808447" sldId="2147483777"/>
              <ac:picMk id="7" creationId="{3FFF4C4D-28AF-CD92-1C1B-0D5285BF6B9A}"/>
            </ac:picMkLst>
          </pc:picChg>
        </pc:sldLayoutChg>
        <pc:sldLayoutChg chg="addSp delSp modSp mod">
          <pc:chgData name="DaoTaoTin" userId="6d21468e-647c-4f84-8156-117b4a782e40" providerId="ADAL" clId="{E76B6278-B5FF-401C-BDBE-3961CCF470E8}" dt="2023-11-02T04:19:15.156" v="189" actId="478"/>
          <pc:sldLayoutMkLst>
            <pc:docMk/>
            <pc:sldMasterMk cId="3267687235" sldId="2147483759"/>
            <pc:sldLayoutMk cId="1965650143" sldId="2147483785"/>
          </pc:sldLayoutMkLst>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2" creationId="{A2DFA2E8-50A1-4465-AC33-6FAC0E7736E9}"/>
            </ac:spMkLst>
          </pc:spChg>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3" creationId="{2E65DE34-CDB7-41F7-A95A-592B99558C69}"/>
            </ac:spMkLst>
          </pc:spChg>
          <pc:spChg chg="add del mod">
            <ac:chgData name="DaoTaoTin" userId="6d21468e-647c-4f84-8156-117b4a782e40" providerId="ADAL" clId="{E76B6278-B5FF-401C-BDBE-3961CCF470E8}" dt="2023-11-02T04:19:15.156" v="189" actId="478"/>
            <ac:spMkLst>
              <pc:docMk/>
              <pc:sldMasterMk cId="3267687235" sldId="2147483759"/>
              <pc:sldLayoutMk cId="1965650143" sldId="2147483785"/>
              <ac:spMk id="6" creationId="{5D6CD656-A5D2-C41A-C2FC-593875944650}"/>
            </ac:spMkLst>
          </pc:spChg>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14" creationId="{E546E31B-BAE1-A01A-8FEA-C80E382B3881}"/>
            </ac:spMkLst>
          </pc:spChg>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18" creationId="{65FA232B-B094-6E9C-1F6E-B431526CF5CF}"/>
            </ac:spMkLst>
          </pc:spChg>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29" creationId="{D5A2EDE1-A310-C335-F6C8-E2A57A5DCD24}"/>
            </ac:spMkLst>
          </pc:spChg>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31" creationId="{0DA35C1D-604B-3721-C6C0-3943E22ED61F}"/>
            </ac:spMkLst>
          </pc:spChg>
          <pc:picChg chg="add del">
            <ac:chgData name="DaoTaoTin" userId="6d21468e-647c-4f84-8156-117b4a782e40" providerId="ADAL" clId="{E76B6278-B5FF-401C-BDBE-3961CCF470E8}" dt="2023-11-02T04:18:00.577" v="177"/>
            <ac:picMkLst>
              <pc:docMk/>
              <pc:sldMasterMk cId="3267687235" sldId="2147483759"/>
              <pc:sldLayoutMk cId="1965650143" sldId="2147483785"/>
              <ac:picMk id="4" creationId="{A57DD67E-730B-4730-7B53-6502F9B3A703}"/>
            </ac:picMkLst>
          </pc:picChg>
          <pc:picChg chg="add mod">
            <ac:chgData name="DaoTaoTin" userId="6d21468e-647c-4f84-8156-117b4a782e40" providerId="ADAL" clId="{E76B6278-B5FF-401C-BDBE-3961CCF470E8}" dt="2023-11-02T04:18:36.488" v="179" actId="14100"/>
            <ac:picMkLst>
              <pc:docMk/>
              <pc:sldMasterMk cId="3267687235" sldId="2147483759"/>
              <pc:sldLayoutMk cId="1965650143" sldId="2147483785"/>
              <ac:picMk id="5" creationId="{BF8E521E-44BC-581F-BE65-BA09C069D722}"/>
            </ac:picMkLst>
          </pc:picChg>
        </pc:sldLayoutChg>
      </pc:sldMasterChg>
      <pc:sldMasterChg chg="del delSldLayout">
        <pc:chgData name="DaoTaoTin" userId="6d21468e-647c-4f84-8156-117b4a782e40" providerId="ADAL" clId="{E76B6278-B5FF-401C-BDBE-3961CCF470E8}" dt="2023-11-02T04:16:01.260" v="171" actId="2696"/>
        <pc:sldMasterMkLst>
          <pc:docMk/>
          <pc:sldMasterMk cId="2019866953" sldId="2147483778"/>
        </pc:sldMasterMkLst>
        <pc:sldLayoutChg chg="del">
          <pc:chgData name="DaoTaoTin" userId="6d21468e-647c-4f84-8156-117b4a782e40" providerId="ADAL" clId="{E76B6278-B5FF-401C-BDBE-3961CCF470E8}" dt="2023-11-02T04:16:01.244" v="165" actId="2696"/>
          <pc:sldLayoutMkLst>
            <pc:docMk/>
            <pc:sldMasterMk cId="2019866953" sldId="2147483778"/>
            <pc:sldLayoutMk cId="3624045753" sldId="2147483779"/>
          </pc:sldLayoutMkLst>
        </pc:sldLayoutChg>
        <pc:sldLayoutChg chg="del">
          <pc:chgData name="DaoTaoTin" userId="6d21468e-647c-4f84-8156-117b4a782e40" providerId="ADAL" clId="{E76B6278-B5FF-401C-BDBE-3961CCF470E8}" dt="2023-11-02T04:16:01.244" v="166" actId="2696"/>
          <pc:sldLayoutMkLst>
            <pc:docMk/>
            <pc:sldMasterMk cId="2019866953" sldId="2147483778"/>
            <pc:sldLayoutMk cId="197382225" sldId="2147483780"/>
          </pc:sldLayoutMkLst>
        </pc:sldLayoutChg>
        <pc:sldLayoutChg chg="del">
          <pc:chgData name="DaoTaoTin" userId="6d21468e-647c-4f84-8156-117b4a782e40" providerId="ADAL" clId="{E76B6278-B5FF-401C-BDBE-3961CCF470E8}" dt="2023-11-02T04:16:01.260" v="167" actId="2696"/>
          <pc:sldLayoutMkLst>
            <pc:docMk/>
            <pc:sldMasterMk cId="2019866953" sldId="2147483778"/>
            <pc:sldLayoutMk cId="1103278211" sldId="2147483781"/>
          </pc:sldLayoutMkLst>
        </pc:sldLayoutChg>
        <pc:sldLayoutChg chg="del">
          <pc:chgData name="DaoTaoTin" userId="6d21468e-647c-4f84-8156-117b4a782e40" providerId="ADAL" clId="{E76B6278-B5FF-401C-BDBE-3961CCF470E8}" dt="2023-11-02T04:16:01.260" v="168" actId="2696"/>
          <pc:sldLayoutMkLst>
            <pc:docMk/>
            <pc:sldMasterMk cId="2019866953" sldId="2147483778"/>
            <pc:sldLayoutMk cId="3533387745" sldId="2147483782"/>
          </pc:sldLayoutMkLst>
        </pc:sldLayoutChg>
        <pc:sldLayoutChg chg="del">
          <pc:chgData name="DaoTaoTin" userId="6d21468e-647c-4f84-8156-117b4a782e40" providerId="ADAL" clId="{E76B6278-B5FF-401C-BDBE-3961CCF470E8}" dt="2023-11-02T04:16:01.260" v="169" actId="2696"/>
          <pc:sldLayoutMkLst>
            <pc:docMk/>
            <pc:sldMasterMk cId="2019866953" sldId="2147483778"/>
            <pc:sldLayoutMk cId="2548860164" sldId="2147483783"/>
          </pc:sldLayoutMkLst>
        </pc:sldLayoutChg>
        <pc:sldLayoutChg chg="del">
          <pc:chgData name="DaoTaoTin" userId="6d21468e-647c-4f84-8156-117b4a782e40" providerId="ADAL" clId="{E76B6278-B5FF-401C-BDBE-3961CCF470E8}" dt="2023-11-02T04:16:01.260" v="170" actId="2696"/>
          <pc:sldLayoutMkLst>
            <pc:docMk/>
            <pc:sldMasterMk cId="2019866953" sldId="2147483778"/>
            <pc:sldLayoutMk cId="812646897" sldId="2147483784"/>
          </pc:sldLayoutMkLst>
        </pc:sldLayoutChg>
      </pc:sldMasterChg>
      <pc:sldMasterChg chg="modSldLayout">
        <pc:chgData name="DaoTaoTin" userId="6d21468e-647c-4f84-8156-117b4a782e40" providerId="ADAL" clId="{E76B6278-B5FF-401C-BDBE-3961CCF470E8}" dt="2023-11-02T07:15:45.303" v="4818" actId="478"/>
        <pc:sldMasterMkLst>
          <pc:docMk/>
          <pc:sldMasterMk cId="515761555" sldId="2147483786"/>
        </pc:sldMasterMkLst>
        <pc:sldLayoutChg chg="delSp modSp mod">
          <pc:chgData name="DaoTaoTin" userId="6d21468e-647c-4f84-8156-117b4a782e40" providerId="ADAL" clId="{E76B6278-B5FF-401C-BDBE-3961CCF470E8}" dt="2023-11-02T07:15:45.303" v="4818" actId="478"/>
          <pc:sldLayoutMkLst>
            <pc:docMk/>
            <pc:sldMasterMk cId="515761555" sldId="2147483786"/>
            <pc:sldLayoutMk cId="1850784612" sldId="2147483788"/>
          </pc:sldLayoutMkLst>
          <pc:spChg chg="del">
            <ac:chgData name="DaoTaoTin" userId="6d21468e-647c-4f84-8156-117b4a782e40" providerId="ADAL" clId="{E76B6278-B5FF-401C-BDBE-3961CCF470E8}" dt="2023-11-02T07:15:45.303" v="4818" actId="478"/>
            <ac:spMkLst>
              <pc:docMk/>
              <pc:sldMasterMk cId="515761555" sldId="2147483786"/>
              <pc:sldLayoutMk cId="1850784612" sldId="2147483788"/>
              <ac:spMk id="2" creationId="{00000000-0000-0000-0000-000000000000}"/>
            </ac:spMkLst>
          </pc:spChg>
          <pc:spChg chg="del">
            <ac:chgData name="DaoTaoTin" userId="6d21468e-647c-4f84-8156-117b4a782e40" providerId="ADAL" clId="{E76B6278-B5FF-401C-BDBE-3961CCF470E8}" dt="2023-11-02T07:15:44.687" v="4817" actId="478"/>
            <ac:spMkLst>
              <pc:docMk/>
              <pc:sldMasterMk cId="515761555" sldId="2147483786"/>
              <pc:sldLayoutMk cId="1850784612" sldId="2147483788"/>
              <ac:spMk id="5" creationId="{00000000-0000-0000-0000-000000000000}"/>
            </ac:spMkLst>
          </pc:spChg>
          <pc:spChg chg="del mod">
            <ac:chgData name="DaoTaoTin" userId="6d21468e-647c-4f84-8156-117b4a782e40" providerId="ADAL" clId="{E76B6278-B5FF-401C-BDBE-3961CCF470E8}" dt="2023-11-02T07:15:43.567" v="4816" actId="478"/>
            <ac:spMkLst>
              <pc:docMk/>
              <pc:sldMasterMk cId="515761555" sldId="2147483786"/>
              <pc:sldLayoutMk cId="1850784612" sldId="2147483788"/>
              <ac:spMk id="7" creationId="{00000000-0000-0000-0000-000000000000}"/>
            </ac:spMkLst>
          </pc:spChg>
          <pc:grpChg chg="del">
            <ac:chgData name="DaoTaoTin" userId="6d21468e-647c-4f84-8156-117b4a782e40" providerId="ADAL" clId="{E76B6278-B5FF-401C-BDBE-3961CCF470E8}" dt="2023-11-02T07:15:41.295" v="4814" actId="478"/>
            <ac:grpSpMkLst>
              <pc:docMk/>
              <pc:sldMasterMk cId="515761555" sldId="2147483786"/>
              <pc:sldLayoutMk cId="1850784612" sldId="2147483788"/>
              <ac:grpSpMk id="6" creationId="{00000000-0000-0000-0000-000000000000}"/>
            </ac:grpSpMkLst>
          </pc:grpChg>
          <pc:grpChg chg="del">
            <ac:chgData name="DaoTaoTin" userId="6d21468e-647c-4f84-8156-117b4a782e40" providerId="ADAL" clId="{E76B6278-B5FF-401C-BDBE-3961CCF470E8}" dt="2023-11-02T07:15:39.960" v="4812" actId="478"/>
            <ac:grpSpMkLst>
              <pc:docMk/>
              <pc:sldMasterMk cId="515761555" sldId="2147483786"/>
              <pc:sldLayoutMk cId="1850784612" sldId="2147483788"/>
              <ac:grpSpMk id="10" creationId="{00000000-0000-0000-0000-000000000000}"/>
            </ac:grpSpMkLst>
          </pc:grpChg>
          <pc:cxnChg chg="del">
            <ac:chgData name="DaoTaoTin" userId="6d21468e-647c-4f84-8156-117b4a782e40" providerId="ADAL" clId="{E76B6278-B5FF-401C-BDBE-3961CCF470E8}" dt="2023-11-02T07:15:40.696" v="4813" actId="478"/>
            <ac:cxnSpMkLst>
              <pc:docMk/>
              <pc:sldMasterMk cId="515761555" sldId="2147483786"/>
              <pc:sldLayoutMk cId="1850784612" sldId="2147483788"/>
              <ac:cxnSpMk id="4" creationId="{00000000-0000-0000-0000-000000000000}"/>
            </ac:cxnSpMkLst>
          </pc:cxnChg>
        </pc:sldLayoutChg>
        <pc:sldLayoutChg chg="delSp mod">
          <pc:chgData name="DaoTaoTin" userId="6d21468e-647c-4f84-8156-117b4a782e40" providerId="ADAL" clId="{E76B6278-B5FF-401C-BDBE-3961CCF470E8}" dt="2023-11-02T06:11:54.156" v="2521" actId="478"/>
          <pc:sldLayoutMkLst>
            <pc:docMk/>
            <pc:sldMasterMk cId="515761555" sldId="2147483786"/>
            <pc:sldLayoutMk cId="3081975762" sldId="2147483802"/>
          </pc:sldLayoutMkLst>
          <pc:spChg chg="del">
            <ac:chgData name="DaoTaoTin" userId="6d21468e-647c-4f84-8156-117b4a782e40" providerId="ADAL" clId="{E76B6278-B5FF-401C-BDBE-3961CCF470E8}" dt="2023-11-02T06:11:41.200" v="2515" actId="478"/>
            <ac:spMkLst>
              <pc:docMk/>
              <pc:sldMasterMk cId="515761555" sldId="2147483786"/>
              <pc:sldLayoutMk cId="3081975762" sldId="2147483802"/>
              <ac:spMk id="4" creationId="{00000000-0000-0000-0000-000000000000}"/>
            </ac:spMkLst>
          </pc:spChg>
          <pc:spChg chg="del">
            <ac:chgData name="DaoTaoTin" userId="6d21468e-647c-4f84-8156-117b4a782e40" providerId="ADAL" clId="{E76B6278-B5FF-401C-BDBE-3961CCF470E8}" dt="2023-11-02T06:11:50.673" v="2517" actId="478"/>
            <ac:spMkLst>
              <pc:docMk/>
              <pc:sldMasterMk cId="515761555" sldId="2147483786"/>
              <pc:sldLayoutMk cId="3081975762" sldId="2147483802"/>
              <ac:spMk id="15" creationId="{00000000-0000-0000-0000-000000000000}"/>
            </ac:spMkLst>
          </pc:spChg>
          <pc:spChg chg="del">
            <ac:chgData name="DaoTaoTin" userId="6d21468e-647c-4f84-8156-117b4a782e40" providerId="ADAL" clId="{E76B6278-B5FF-401C-BDBE-3961CCF470E8}" dt="2023-11-02T06:11:51.839" v="2518" actId="478"/>
            <ac:spMkLst>
              <pc:docMk/>
              <pc:sldMasterMk cId="515761555" sldId="2147483786"/>
              <pc:sldLayoutMk cId="3081975762" sldId="2147483802"/>
              <ac:spMk id="16" creationId="{00000000-0000-0000-0000-000000000000}"/>
            </ac:spMkLst>
          </pc:spChg>
          <pc:spChg chg="del">
            <ac:chgData name="DaoTaoTin" userId="6d21468e-647c-4f84-8156-117b4a782e40" providerId="ADAL" clId="{E76B6278-B5FF-401C-BDBE-3961CCF470E8}" dt="2023-11-02T06:11:49.738" v="2516" actId="478"/>
            <ac:spMkLst>
              <pc:docMk/>
              <pc:sldMasterMk cId="515761555" sldId="2147483786"/>
              <pc:sldLayoutMk cId="3081975762" sldId="2147483802"/>
              <ac:spMk id="24" creationId="{00000000-0000-0000-0000-000000000000}"/>
            </ac:spMkLst>
          </pc:spChg>
          <pc:grpChg chg="del">
            <ac:chgData name="DaoTaoTin" userId="6d21468e-647c-4f84-8156-117b4a782e40" providerId="ADAL" clId="{E76B6278-B5FF-401C-BDBE-3961CCF470E8}" dt="2023-11-02T06:11:54.156" v="2521" actId="478"/>
            <ac:grpSpMkLst>
              <pc:docMk/>
              <pc:sldMasterMk cId="515761555" sldId="2147483786"/>
              <pc:sldLayoutMk cId="3081975762" sldId="2147483802"/>
              <ac:grpSpMk id="25" creationId="{00000000-0000-0000-0000-000000000000}"/>
            </ac:grpSpMkLst>
          </pc:grpChg>
          <pc:grpChg chg="del">
            <ac:chgData name="DaoTaoTin" userId="6d21468e-647c-4f84-8156-117b4a782e40" providerId="ADAL" clId="{E76B6278-B5FF-401C-BDBE-3961CCF470E8}" dt="2023-11-02T06:11:53.055" v="2519" actId="478"/>
            <ac:grpSpMkLst>
              <pc:docMk/>
              <pc:sldMasterMk cId="515761555" sldId="2147483786"/>
              <pc:sldLayoutMk cId="3081975762" sldId="2147483802"/>
              <ac:grpSpMk id="28" creationId="{00000000-0000-0000-0000-000000000000}"/>
            </ac:grpSpMkLst>
          </pc:grpChg>
          <pc:cxnChg chg="del">
            <ac:chgData name="DaoTaoTin" userId="6d21468e-647c-4f84-8156-117b4a782e40" providerId="ADAL" clId="{E76B6278-B5FF-401C-BDBE-3961CCF470E8}" dt="2023-11-02T06:11:53.622" v="2520" actId="478"/>
            <ac:cxnSpMkLst>
              <pc:docMk/>
              <pc:sldMasterMk cId="515761555" sldId="2147483786"/>
              <pc:sldLayoutMk cId="3081975762" sldId="2147483802"/>
              <ac:cxnSpMk id="31" creationId="{00000000-0000-0000-0000-000000000000}"/>
            </ac:cxnSpMkLst>
          </pc:cxnChg>
        </pc:sldLayoutChg>
        <pc:sldLayoutChg chg="delSp mod">
          <pc:chgData name="DaoTaoTin" userId="6d21468e-647c-4f84-8156-117b4a782e40" providerId="ADAL" clId="{E76B6278-B5FF-401C-BDBE-3961CCF470E8}" dt="2023-11-02T05:57:40.769" v="2266" actId="478"/>
          <pc:sldLayoutMkLst>
            <pc:docMk/>
            <pc:sldMasterMk cId="515761555" sldId="2147483786"/>
            <pc:sldLayoutMk cId="3801653467" sldId="2147483805"/>
          </pc:sldLayoutMkLst>
          <pc:spChg chg="del">
            <ac:chgData name="DaoTaoTin" userId="6d21468e-647c-4f84-8156-117b4a782e40" providerId="ADAL" clId="{E76B6278-B5FF-401C-BDBE-3961CCF470E8}" dt="2023-11-02T05:57:38.170" v="2263" actId="478"/>
            <ac:spMkLst>
              <pc:docMk/>
              <pc:sldMasterMk cId="515761555" sldId="2147483786"/>
              <pc:sldLayoutMk cId="3801653467" sldId="2147483805"/>
              <ac:spMk id="10" creationId="{00000000-0000-0000-0000-000000000000}"/>
            </ac:spMkLst>
          </pc:spChg>
          <pc:spChg chg="del">
            <ac:chgData name="DaoTaoTin" userId="6d21468e-647c-4f84-8156-117b4a782e40" providerId="ADAL" clId="{E76B6278-B5FF-401C-BDBE-3961CCF470E8}" dt="2023-11-02T05:57:34.653" v="2261" actId="478"/>
            <ac:spMkLst>
              <pc:docMk/>
              <pc:sldMasterMk cId="515761555" sldId="2147483786"/>
              <pc:sldLayoutMk cId="3801653467" sldId="2147483805"/>
              <ac:spMk id="14" creationId="{00000000-0000-0000-0000-000000000000}"/>
            </ac:spMkLst>
          </pc:spChg>
          <pc:spChg chg="del">
            <ac:chgData name="DaoTaoTin" userId="6d21468e-647c-4f84-8156-117b4a782e40" providerId="ADAL" clId="{E76B6278-B5FF-401C-BDBE-3961CCF470E8}" dt="2023-11-02T05:57:36.603" v="2262" actId="478"/>
            <ac:spMkLst>
              <pc:docMk/>
              <pc:sldMasterMk cId="515761555" sldId="2147483786"/>
              <pc:sldLayoutMk cId="3801653467" sldId="2147483805"/>
              <ac:spMk id="15" creationId="{00000000-0000-0000-0000-000000000000}"/>
            </ac:spMkLst>
          </pc:spChg>
          <pc:spChg chg="del">
            <ac:chgData name="DaoTaoTin" userId="6d21468e-647c-4f84-8156-117b4a782e40" providerId="ADAL" clId="{E76B6278-B5FF-401C-BDBE-3961CCF470E8}" dt="2023-11-02T05:57:33.103" v="2260" actId="478"/>
            <ac:spMkLst>
              <pc:docMk/>
              <pc:sldMasterMk cId="515761555" sldId="2147483786"/>
              <pc:sldLayoutMk cId="3801653467" sldId="2147483805"/>
              <ac:spMk id="16" creationId="{00000000-0000-0000-0000-000000000000}"/>
            </ac:spMkLst>
          </pc:spChg>
          <pc:grpChg chg="del">
            <ac:chgData name="DaoTaoTin" userId="6d21468e-647c-4f84-8156-117b4a782e40" providerId="ADAL" clId="{E76B6278-B5FF-401C-BDBE-3961CCF470E8}" dt="2023-11-02T05:57:39.453" v="2264" actId="478"/>
            <ac:grpSpMkLst>
              <pc:docMk/>
              <pc:sldMasterMk cId="515761555" sldId="2147483786"/>
              <pc:sldLayoutMk cId="3801653467" sldId="2147483805"/>
              <ac:grpSpMk id="24" creationId="{00000000-0000-0000-0000-000000000000}"/>
            </ac:grpSpMkLst>
          </pc:grpChg>
          <pc:grpChg chg="del">
            <ac:chgData name="DaoTaoTin" userId="6d21468e-647c-4f84-8156-117b4a782e40" providerId="ADAL" clId="{E76B6278-B5FF-401C-BDBE-3961CCF470E8}" dt="2023-11-02T05:57:40.769" v="2266" actId="478"/>
            <ac:grpSpMkLst>
              <pc:docMk/>
              <pc:sldMasterMk cId="515761555" sldId="2147483786"/>
              <pc:sldLayoutMk cId="3801653467" sldId="2147483805"/>
              <ac:grpSpMk id="27" creationId="{00000000-0000-0000-0000-000000000000}"/>
            </ac:grpSpMkLst>
          </pc:grpChg>
          <pc:cxnChg chg="del">
            <ac:chgData name="DaoTaoTin" userId="6d21468e-647c-4f84-8156-117b4a782e40" providerId="ADAL" clId="{E76B6278-B5FF-401C-BDBE-3961CCF470E8}" dt="2023-11-02T05:57:40.121" v="2265" actId="478"/>
            <ac:cxnSpMkLst>
              <pc:docMk/>
              <pc:sldMasterMk cId="515761555" sldId="2147483786"/>
              <pc:sldLayoutMk cId="3801653467" sldId="2147483805"/>
              <ac:cxnSpMk id="30" creationId="{00000000-0000-0000-0000-000000000000}"/>
            </ac:cxnSpMkLst>
          </pc:cxnChg>
        </pc:sldLayoutChg>
      </pc:sldMasterChg>
      <pc:sldMasterChg chg="modSldLayout">
        <pc:chgData name="DaoTaoTin" userId="6d21468e-647c-4f84-8156-117b4a782e40" providerId="ADAL" clId="{E76B6278-B5FF-401C-BDBE-3961CCF470E8}" dt="2023-11-02T06:13:49.039" v="2533" actId="478"/>
        <pc:sldMasterMkLst>
          <pc:docMk/>
          <pc:sldMasterMk cId="1162478615" sldId="2147483813"/>
        </pc:sldMasterMkLst>
        <pc:sldLayoutChg chg="delSp mod">
          <pc:chgData name="DaoTaoTin" userId="6d21468e-647c-4f84-8156-117b4a782e40" providerId="ADAL" clId="{E76B6278-B5FF-401C-BDBE-3961CCF470E8}" dt="2023-11-02T06:13:49.039" v="2533" actId="478"/>
          <pc:sldLayoutMkLst>
            <pc:docMk/>
            <pc:sldMasterMk cId="1162478615" sldId="2147483813"/>
            <pc:sldLayoutMk cId="2752336537" sldId="2147483829"/>
          </pc:sldLayoutMkLst>
          <pc:spChg chg="del">
            <ac:chgData name="DaoTaoTin" userId="6d21468e-647c-4f84-8156-117b4a782e40" providerId="ADAL" clId="{E76B6278-B5FF-401C-BDBE-3961CCF470E8}" dt="2023-11-02T06:13:46.355" v="2530" actId="478"/>
            <ac:spMkLst>
              <pc:docMk/>
              <pc:sldMasterMk cId="1162478615" sldId="2147483813"/>
              <pc:sldLayoutMk cId="2752336537" sldId="2147483829"/>
              <ac:spMk id="4" creationId="{00000000-0000-0000-0000-000000000000}"/>
            </ac:spMkLst>
          </pc:spChg>
          <pc:spChg chg="del">
            <ac:chgData name="DaoTaoTin" userId="6d21468e-647c-4f84-8156-117b4a782e40" providerId="ADAL" clId="{E76B6278-B5FF-401C-BDBE-3961CCF470E8}" dt="2023-11-02T06:13:48.005" v="2532" actId="478"/>
            <ac:spMkLst>
              <pc:docMk/>
              <pc:sldMasterMk cId="1162478615" sldId="2147483813"/>
              <pc:sldLayoutMk cId="2752336537" sldId="2147483829"/>
              <ac:spMk id="15" creationId="{00000000-0000-0000-0000-000000000000}"/>
            </ac:spMkLst>
          </pc:spChg>
          <pc:spChg chg="del">
            <ac:chgData name="DaoTaoTin" userId="6d21468e-647c-4f84-8156-117b4a782e40" providerId="ADAL" clId="{E76B6278-B5FF-401C-BDBE-3961CCF470E8}" dt="2023-11-02T06:13:49.039" v="2533" actId="478"/>
            <ac:spMkLst>
              <pc:docMk/>
              <pc:sldMasterMk cId="1162478615" sldId="2147483813"/>
              <pc:sldLayoutMk cId="2752336537" sldId="2147483829"/>
              <ac:spMk id="16" creationId="{00000000-0000-0000-0000-000000000000}"/>
            </ac:spMkLst>
          </pc:spChg>
          <pc:spChg chg="del">
            <ac:chgData name="DaoTaoTin" userId="6d21468e-647c-4f84-8156-117b4a782e40" providerId="ADAL" clId="{E76B6278-B5FF-401C-BDBE-3961CCF470E8}" dt="2023-11-02T06:13:47.456" v="2531" actId="478"/>
            <ac:spMkLst>
              <pc:docMk/>
              <pc:sldMasterMk cId="1162478615" sldId="2147483813"/>
              <pc:sldLayoutMk cId="2752336537" sldId="2147483829"/>
              <ac:spMk id="24" creationId="{00000000-0000-0000-0000-000000000000}"/>
            </ac:spMkLst>
          </pc:spChg>
          <pc:grpChg chg="del">
            <ac:chgData name="DaoTaoTin" userId="6d21468e-647c-4f84-8156-117b4a782e40" providerId="ADAL" clId="{E76B6278-B5FF-401C-BDBE-3961CCF470E8}" dt="2023-11-02T06:13:45.189" v="2529" actId="478"/>
            <ac:grpSpMkLst>
              <pc:docMk/>
              <pc:sldMasterMk cId="1162478615" sldId="2147483813"/>
              <pc:sldLayoutMk cId="2752336537" sldId="2147483829"/>
              <ac:grpSpMk id="25" creationId="{00000000-0000-0000-0000-000000000000}"/>
            </ac:grpSpMkLst>
          </pc:grpChg>
          <pc:grpChg chg="del">
            <ac:chgData name="DaoTaoTin" userId="6d21468e-647c-4f84-8156-117b4a782e40" providerId="ADAL" clId="{E76B6278-B5FF-401C-BDBE-3961CCF470E8}" dt="2023-11-02T06:13:43.822" v="2527" actId="478"/>
            <ac:grpSpMkLst>
              <pc:docMk/>
              <pc:sldMasterMk cId="1162478615" sldId="2147483813"/>
              <pc:sldLayoutMk cId="2752336537" sldId="2147483829"/>
              <ac:grpSpMk id="28" creationId="{00000000-0000-0000-0000-000000000000}"/>
            </ac:grpSpMkLst>
          </pc:grpChg>
          <pc:cxnChg chg="del">
            <ac:chgData name="DaoTaoTin" userId="6d21468e-647c-4f84-8156-117b4a782e40" providerId="ADAL" clId="{E76B6278-B5FF-401C-BDBE-3961CCF470E8}" dt="2023-11-02T06:13:44.472" v="2528" actId="478"/>
            <ac:cxnSpMkLst>
              <pc:docMk/>
              <pc:sldMasterMk cId="1162478615" sldId="2147483813"/>
              <pc:sldLayoutMk cId="2752336537" sldId="2147483829"/>
              <ac:cxnSpMk id="31" creationId="{00000000-0000-0000-0000-000000000000}"/>
            </ac:cxnSpMkLst>
          </pc:cxnChg>
        </pc:sldLayoutChg>
      </pc:sldMasterChg>
      <pc:sldMasterChg chg="del delSldLayout">
        <pc:chgData name="DaoTaoTin" userId="6d21468e-647c-4f84-8156-117b4a782e40" providerId="ADAL" clId="{E76B6278-B5FF-401C-BDBE-3961CCF470E8}" dt="2023-11-02T08:13:34.428" v="8405" actId="47"/>
        <pc:sldMasterMkLst>
          <pc:docMk/>
          <pc:sldMasterMk cId="247019964" sldId="2147483840"/>
        </pc:sldMasterMkLst>
        <pc:sldLayoutChg chg="del">
          <pc:chgData name="DaoTaoTin" userId="6d21468e-647c-4f84-8156-117b4a782e40" providerId="ADAL" clId="{E76B6278-B5FF-401C-BDBE-3961CCF470E8}" dt="2023-11-02T08:13:34.428" v="8405" actId="47"/>
          <pc:sldLayoutMkLst>
            <pc:docMk/>
            <pc:sldMasterMk cId="247019964" sldId="2147483840"/>
            <pc:sldLayoutMk cId="3374333639" sldId="2147483841"/>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897238813" sldId="2147483842"/>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786402214" sldId="2147483843"/>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576957900" sldId="2147483844"/>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1002246633" sldId="2147483845"/>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923294908" sldId="2147483846"/>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927467590" sldId="2147483847"/>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695958561" sldId="2147483848"/>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3806774149" sldId="2147483849"/>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1206821457" sldId="2147483850"/>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941857658" sldId="2147483851"/>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3192516560" sldId="2147483852"/>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1429670019" sldId="2147483853"/>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1657667037" sldId="2147483854"/>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464866971" sldId="2147483855"/>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4035219557" sldId="2147483856"/>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544324642" sldId="2147483857"/>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1647236902" sldId="2147483858"/>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3691160382" sldId="2147483859"/>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205570856" sldId="2147483860"/>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3603098328" sldId="2147483861"/>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148161033" sldId="2147483862"/>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4036937148" sldId="2147483863"/>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307284302" sldId="2147483864"/>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89423443" sldId="2147483865"/>
          </pc:sldLayoutMkLst>
        </pc:sldLayoutChg>
      </pc:sldMasterChg>
      <pc:sldMasterChg chg="del delSldLayout">
        <pc:chgData name="DaoTaoTin" userId="6d21468e-647c-4f84-8156-117b4a782e40" providerId="ADAL" clId="{E76B6278-B5FF-401C-BDBE-3961CCF470E8}" dt="2023-11-02T07:57:23.524" v="8177" actId="47"/>
        <pc:sldMasterMkLst>
          <pc:docMk/>
          <pc:sldMasterMk cId="3293465742" sldId="2147483840"/>
        </pc:sldMasterMkLst>
        <pc:sldLayoutChg chg="del">
          <pc:chgData name="DaoTaoTin" userId="6d21468e-647c-4f84-8156-117b4a782e40" providerId="ADAL" clId="{E76B6278-B5FF-401C-BDBE-3961CCF470E8}" dt="2023-11-02T07:57:23.524" v="8177" actId="47"/>
          <pc:sldLayoutMkLst>
            <pc:docMk/>
            <pc:sldMasterMk cId="3293465742" sldId="2147483840"/>
            <pc:sldLayoutMk cId="1921871031" sldId="2147483841"/>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275415520" sldId="2147483842"/>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2836101324" sldId="2147483843"/>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2494189483" sldId="2147483844"/>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646364213" sldId="2147483845"/>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813559557" sldId="2147483846"/>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2607425037" sldId="2147483847"/>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967938989" sldId="2147483848"/>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826801413" sldId="2147483849"/>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498237800" sldId="2147483850"/>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487996065" sldId="2147483851"/>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115844944" sldId="2147483852"/>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342960292" sldId="2147483853"/>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030602828" sldId="2147483854"/>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3014618583" sldId="2147483855"/>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3766732980" sldId="2147483856"/>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2930837038" sldId="2147483857"/>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075330579" sldId="2147483858"/>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231888336" sldId="2147483859"/>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3832340998" sldId="2147483860"/>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3053675016" sldId="2147483861"/>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020303758" sldId="2147483862"/>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990482492" sldId="2147483863"/>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51589679" sldId="2147483864"/>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283081860" sldId="2147483865"/>
          </pc:sldLayoutMkLst>
        </pc:sldLayoutChg>
      </pc:sldMasterChg>
      <pc:sldMasterChg chg="modSldLayout">
        <pc:chgData name="DaoTaoTin" userId="6d21468e-647c-4f84-8156-117b4a782e40" providerId="ADAL" clId="{E76B6278-B5FF-401C-BDBE-3961CCF470E8}" dt="2023-11-02T08:35:09.963" v="8558" actId="478"/>
        <pc:sldMasterMkLst>
          <pc:docMk/>
          <pc:sldMasterMk cId="3762352417" sldId="2147483840"/>
        </pc:sldMasterMkLst>
        <pc:sldLayoutChg chg="delSp mod">
          <pc:chgData name="DaoTaoTin" userId="6d21468e-647c-4f84-8156-117b4a782e40" providerId="ADAL" clId="{E76B6278-B5FF-401C-BDBE-3961CCF470E8}" dt="2023-11-02T08:35:09.963" v="8558" actId="478"/>
          <pc:sldLayoutMkLst>
            <pc:docMk/>
            <pc:sldMasterMk cId="3762352417" sldId="2147483840"/>
            <pc:sldLayoutMk cId="2104241861" sldId="2147483842"/>
          </pc:sldLayoutMkLst>
          <pc:spChg chg="del">
            <ac:chgData name="DaoTaoTin" userId="6d21468e-647c-4f84-8156-117b4a782e40" providerId="ADAL" clId="{E76B6278-B5FF-401C-BDBE-3961CCF470E8}" dt="2023-11-02T08:35:06.929" v="8554" actId="478"/>
            <ac:spMkLst>
              <pc:docMk/>
              <pc:sldMasterMk cId="3762352417" sldId="2147483840"/>
              <pc:sldLayoutMk cId="2104241861" sldId="2147483842"/>
              <ac:spMk id="2" creationId="{00000000-0000-0000-0000-000000000000}"/>
            </ac:spMkLst>
          </pc:spChg>
          <pc:spChg chg="del">
            <ac:chgData name="DaoTaoTin" userId="6d21468e-647c-4f84-8156-117b4a782e40" providerId="ADAL" clId="{E76B6278-B5FF-401C-BDBE-3961CCF470E8}" dt="2023-11-02T08:35:07.916" v="8555" actId="478"/>
            <ac:spMkLst>
              <pc:docMk/>
              <pc:sldMasterMk cId="3762352417" sldId="2147483840"/>
              <pc:sldLayoutMk cId="2104241861" sldId="2147483842"/>
              <ac:spMk id="5" creationId="{00000000-0000-0000-0000-000000000000}"/>
            </ac:spMkLst>
          </pc:spChg>
          <pc:spChg chg="del">
            <ac:chgData name="DaoTaoTin" userId="6d21468e-647c-4f84-8156-117b4a782e40" providerId="ADAL" clId="{E76B6278-B5FF-401C-BDBE-3961CCF470E8}" dt="2023-11-02T08:35:06.244" v="8553" actId="478"/>
            <ac:spMkLst>
              <pc:docMk/>
              <pc:sldMasterMk cId="3762352417" sldId="2147483840"/>
              <pc:sldLayoutMk cId="2104241861" sldId="2147483842"/>
              <ac:spMk id="7" creationId="{00000000-0000-0000-0000-000000000000}"/>
            </ac:spMkLst>
          </pc:spChg>
          <pc:grpChg chg="del">
            <ac:chgData name="DaoTaoTin" userId="6d21468e-647c-4f84-8156-117b4a782e40" providerId="ADAL" clId="{E76B6278-B5FF-401C-BDBE-3961CCF470E8}" dt="2023-11-02T08:35:09.963" v="8558" actId="478"/>
            <ac:grpSpMkLst>
              <pc:docMk/>
              <pc:sldMasterMk cId="3762352417" sldId="2147483840"/>
              <pc:sldLayoutMk cId="2104241861" sldId="2147483842"/>
              <ac:grpSpMk id="6" creationId="{00000000-0000-0000-0000-000000000000}"/>
            </ac:grpSpMkLst>
          </pc:grpChg>
          <pc:grpChg chg="del">
            <ac:chgData name="DaoTaoTin" userId="6d21468e-647c-4f84-8156-117b4a782e40" providerId="ADAL" clId="{E76B6278-B5FF-401C-BDBE-3961CCF470E8}" dt="2023-11-02T08:35:08.879" v="8556" actId="478"/>
            <ac:grpSpMkLst>
              <pc:docMk/>
              <pc:sldMasterMk cId="3762352417" sldId="2147483840"/>
              <pc:sldLayoutMk cId="2104241861" sldId="2147483842"/>
              <ac:grpSpMk id="10" creationId="{00000000-0000-0000-0000-000000000000}"/>
            </ac:grpSpMkLst>
          </pc:grpChg>
          <pc:cxnChg chg="del">
            <ac:chgData name="DaoTaoTin" userId="6d21468e-647c-4f84-8156-117b4a782e40" providerId="ADAL" clId="{E76B6278-B5FF-401C-BDBE-3961CCF470E8}" dt="2023-11-02T08:35:09.392" v="8557" actId="478"/>
            <ac:cxnSpMkLst>
              <pc:docMk/>
              <pc:sldMasterMk cId="3762352417" sldId="2147483840"/>
              <pc:sldLayoutMk cId="2104241861" sldId="2147483842"/>
              <ac:cxnSpMk id="4" creationId="{00000000-0000-0000-0000-000000000000}"/>
            </ac:cxnSpMkLst>
          </pc:cxnChg>
        </pc:sldLayoutChg>
      </pc:sldMasterChg>
      <pc:sldMasterChg chg="modSldLayout">
        <pc:chgData name="DaoTaoTin" userId="6d21468e-647c-4f84-8156-117b4a782e40" providerId="ADAL" clId="{E76B6278-B5FF-401C-BDBE-3961CCF470E8}" dt="2023-11-02T09:16:01.409" v="10144" actId="478"/>
        <pc:sldMasterMkLst>
          <pc:docMk/>
          <pc:sldMasterMk cId="13865519" sldId="2147483867"/>
        </pc:sldMasterMkLst>
        <pc:sldLayoutChg chg="delSp mod">
          <pc:chgData name="DaoTaoTin" userId="6d21468e-647c-4f84-8156-117b4a782e40" providerId="ADAL" clId="{E76B6278-B5FF-401C-BDBE-3961CCF470E8}" dt="2023-11-02T09:16:01.409" v="10144" actId="478"/>
          <pc:sldLayoutMkLst>
            <pc:docMk/>
            <pc:sldMasterMk cId="13865519" sldId="2147483867"/>
            <pc:sldLayoutMk cId="2686214527" sldId="2147483869"/>
          </pc:sldLayoutMkLst>
          <pc:spChg chg="del">
            <ac:chgData name="DaoTaoTin" userId="6d21468e-647c-4f84-8156-117b4a782e40" providerId="ADAL" clId="{E76B6278-B5FF-401C-BDBE-3961CCF470E8}" dt="2023-11-02T09:16:00.253" v="10143" actId="478"/>
            <ac:spMkLst>
              <pc:docMk/>
              <pc:sldMasterMk cId="13865519" sldId="2147483867"/>
              <pc:sldLayoutMk cId="2686214527" sldId="2147483869"/>
              <ac:spMk id="2" creationId="{00000000-0000-0000-0000-000000000000}"/>
            </ac:spMkLst>
          </pc:spChg>
          <pc:spChg chg="del">
            <ac:chgData name="DaoTaoTin" userId="6d21468e-647c-4f84-8156-117b4a782e40" providerId="ADAL" clId="{E76B6278-B5FF-401C-BDBE-3961CCF470E8}" dt="2023-11-02T09:16:00.253" v="10143" actId="478"/>
            <ac:spMkLst>
              <pc:docMk/>
              <pc:sldMasterMk cId="13865519" sldId="2147483867"/>
              <pc:sldLayoutMk cId="2686214527" sldId="2147483869"/>
              <ac:spMk id="5" creationId="{00000000-0000-0000-0000-000000000000}"/>
            </ac:spMkLst>
          </pc:spChg>
          <pc:spChg chg="del">
            <ac:chgData name="DaoTaoTin" userId="6d21468e-647c-4f84-8156-117b4a782e40" providerId="ADAL" clId="{E76B6278-B5FF-401C-BDBE-3961CCF470E8}" dt="2023-11-02T09:16:00.253" v="10143" actId="478"/>
            <ac:spMkLst>
              <pc:docMk/>
              <pc:sldMasterMk cId="13865519" sldId="2147483867"/>
              <pc:sldLayoutMk cId="2686214527" sldId="2147483869"/>
              <ac:spMk id="7" creationId="{00000000-0000-0000-0000-000000000000}"/>
            </ac:spMkLst>
          </pc:spChg>
          <pc:grpChg chg="del">
            <ac:chgData name="DaoTaoTin" userId="6d21468e-647c-4f84-8156-117b4a782e40" providerId="ADAL" clId="{E76B6278-B5FF-401C-BDBE-3961CCF470E8}" dt="2023-11-02T09:16:01.409" v="10144" actId="478"/>
            <ac:grpSpMkLst>
              <pc:docMk/>
              <pc:sldMasterMk cId="13865519" sldId="2147483867"/>
              <pc:sldLayoutMk cId="2686214527" sldId="2147483869"/>
              <ac:grpSpMk id="6" creationId="{00000000-0000-0000-0000-000000000000}"/>
            </ac:grpSpMkLst>
          </pc:grpChg>
          <pc:grpChg chg="del">
            <ac:chgData name="DaoTaoTin" userId="6d21468e-647c-4f84-8156-117b4a782e40" providerId="ADAL" clId="{E76B6278-B5FF-401C-BDBE-3961CCF470E8}" dt="2023-11-02T09:16:01.409" v="10144" actId="478"/>
            <ac:grpSpMkLst>
              <pc:docMk/>
              <pc:sldMasterMk cId="13865519" sldId="2147483867"/>
              <pc:sldLayoutMk cId="2686214527" sldId="2147483869"/>
              <ac:grpSpMk id="10" creationId="{00000000-0000-0000-0000-000000000000}"/>
            </ac:grpSpMkLst>
          </pc:grpChg>
          <pc:cxnChg chg="del">
            <ac:chgData name="DaoTaoTin" userId="6d21468e-647c-4f84-8156-117b4a782e40" providerId="ADAL" clId="{E76B6278-B5FF-401C-BDBE-3961CCF470E8}" dt="2023-11-02T09:16:01.409" v="10144" actId="478"/>
            <ac:cxnSpMkLst>
              <pc:docMk/>
              <pc:sldMasterMk cId="13865519" sldId="2147483867"/>
              <pc:sldLayoutMk cId="2686214527" sldId="2147483869"/>
              <ac:cxnSpMk id="4" creationId="{00000000-0000-0000-0000-000000000000}"/>
            </ac:cxnSpMkLst>
          </pc:cxnChg>
        </pc:sldLayoutChg>
      </pc:sldMasterChg>
      <pc:sldMasterChg chg="modSldLayout">
        <pc:chgData name="DaoTaoTin" userId="6d21468e-647c-4f84-8156-117b4a782e40" providerId="ADAL" clId="{E76B6278-B5FF-401C-BDBE-3961CCF470E8}" dt="2023-11-02T09:41:36.871" v="12255" actId="478"/>
        <pc:sldMasterMkLst>
          <pc:docMk/>
          <pc:sldMasterMk cId="953539580" sldId="2147483893"/>
        </pc:sldMasterMkLst>
        <pc:sldLayoutChg chg="delSp mod">
          <pc:chgData name="DaoTaoTin" userId="6d21468e-647c-4f84-8156-117b4a782e40" providerId="ADAL" clId="{E76B6278-B5FF-401C-BDBE-3961CCF470E8}" dt="2023-11-02T09:41:36.871" v="12255" actId="478"/>
          <pc:sldLayoutMkLst>
            <pc:docMk/>
            <pc:sldMasterMk cId="953539580" sldId="2147483893"/>
            <pc:sldLayoutMk cId="4191475470" sldId="2147483895"/>
          </pc:sldLayoutMkLst>
          <pc:spChg chg="del">
            <ac:chgData name="DaoTaoTin" userId="6d21468e-647c-4f84-8156-117b4a782e40" providerId="ADAL" clId="{E76B6278-B5FF-401C-BDBE-3961CCF470E8}" dt="2023-11-02T09:41:36.871" v="12255" actId="478"/>
            <ac:spMkLst>
              <pc:docMk/>
              <pc:sldMasterMk cId="953539580" sldId="2147483893"/>
              <pc:sldLayoutMk cId="4191475470" sldId="2147483895"/>
              <ac:spMk id="2" creationId="{00000000-0000-0000-0000-000000000000}"/>
            </ac:spMkLst>
          </pc:spChg>
          <pc:spChg chg="del">
            <ac:chgData name="DaoTaoTin" userId="6d21468e-647c-4f84-8156-117b4a782e40" providerId="ADAL" clId="{E76B6278-B5FF-401C-BDBE-3961CCF470E8}" dt="2023-11-02T09:41:36.871" v="12255" actId="478"/>
            <ac:spMkLst>
              <pc:docMk/>
              <pc:sldMasterMk cId="953539580" sldId="2147483893"/>
              <pc:sldLayoutMk cId="4191475470" sldId="2147483895"/>
              <ac:spMk id="5" creationId="{00000000-0000-0000-0000-000000000000}"/>
            </ac:spMkLst>
          </pc:spChg>
          <pc:spChg chg="del">
            <ac:chgData name="DaoTaoTin" userId="6d21468e-647c-4f84-8156-117b4a782e40" providerId="ADAL" clId="{E76B6278-B5FF-401C-BDBE-3961CCF470E8}" dt="2023-11-02T09:41:36.871" v="12255" actId="478"/>
            <ac:spMkLst>
              <pc:docMk/>
              <pc:sldMasterMk cId="953539580" sldId="2147483893"/>
              <pc:sldLayoutMk cId="4191475470" sldId="2147483895"/>
              <ac:spMk id="7" creationId="{00000000-0000-0000-0000-000000000000}"/>
            </ac:spMkLst>
          </pc:spChg>
          <pc:grpChg chg="del">
            <ac:chgData name="DaoTaoTin" userId="6d21468e-647c-4f84-8156-117b4a782e40" providerId="ADAL" clId="{E76B6278-B5FF-401C-BDBE-3961CCF470E8}" dt="2023-11-02T09:41:36.871" v="12255" actId="478"/>
            <ac:grpSpMkLst>
              <pc:docMk/>
              <pc:sldMasterMk cId="953539580" sldId="2147483893"/>
              <pc:sldLayoutMk cId="4191475470" sldId="2147483895"/>
              <ac:grpSpMk id="6" creationId="{00000000-0000-0000-0000-000000000000}"/>
            </ac:grpSpMkLst>
          </pc:grpChg>
          <pc:grpChg chg="del">
            <ac:chgData name="DaoTaoTin" userId="6d21468e-647c-4f84-8156-117b4a782e40" providerId="ADAL" clId="{E76B6278-B5FF-401C-BDBE-3961CCF470E8}" dt="2023-11-02T09:41:36.871" v="12255" actId="478"/>
            <ac:grpSpMkLst>
              <pc:docMk/>
              <pc:sldMasterMk cId="953539580" sldId="2147483893"/>
              <pc:sldLayoutMk cId="4191475470" sldId="2147483895"/>
              <ac:grpSpMk id="10" creationId="{00000000-0000-0000-0000-000000000000}"/>
            </ac:grpSpMkLst>
          </pc:grpChg>
          <pc:cxnChg chg="del">
            <ac:chgData name="DaoTaoTin" userId="6d21468e-647c-4f84-8156-117b4a782e40" providerId="ADAL" clId="{E76B6278-B5FF-401C-BDBE-3961CCF470E8}" dt="2023-11-02T09:41:36.871" v="12255" actId="478"/>
            <ac:cxnSpMkLst>
              <pc:docMk/>
              <pc:sldMasterMk cId="953539580" sldId="2147483893"/>
              <pc:sldLayoutMk cId="4191475470" sldId="2147483895"/>
              <ac:cxnSpMk id="4" creationId="{00000000-0000-0000-0000-000000000000}"/>
            </ac:cxnSpMkLst>
          </pc:cxnChg>
        </pc:sldLayoutChg>
      </pc:sldMasterChg>
    </pc:docChg>
  </pc:docChgLst>
  <pc:docChgLst>
    <pc:chgData name="DaoTaoTin" userId="fd3010ff-35da-449e-8d28-dee841f5a7ee" providerId="ADAL" clId="{B08ED8DA-B9D8-4608-A805-4F6C3068C909}"/>
    <pc:docChg chg="undo custSel addSld delSld modSld sldOrd delMainMaster modSection">
      <pc:chgData name="DaoTaoTin" userId="fd3010ff-35da-449e-8d28-dee841f5a7ee" providerId="ADAL" clId="{B08ED8DA-B9D8-4608-A805-4F6C3068C909}" dt="2023-05-22T07:58:37.869" v="4139" actId="47"/>
      <pc:docMkLst>
        <pc:docMk/>
      </pc:docMkLst>
      <pc:sldChg chg="addSp delSp modSp mod">
        <pc:chgData name="DaoTaoTin" userId="fd3010ff-35da-449e-8d28-dee841f5a7ee" providerId="ADAL" clId="{B08ED8DA-B9D8-4608-A805-4F6C3068C909}" dt="2023-05-22T02:57:21.172" v="653" actId="20577"/>
        <pc:sldMkLst>
          <pc:docMk/>
          <pc:sldMk cId="1712443292" sldId="265"/>
        </pc:sldMkLst>
        <pc:spChg chg="mod">
          <ac:chgData name="DaoTaoTin" userId="fd3010ff-35da-449e-8d28-dee841f5a7ee" providerId="ADAL" clId="{B08ED8DA-B9D8-4608-A805-4F6C3068C909}" dt="2023-05-22T02:53:29.594" v="225"/>
          <ac:spMkLst>
            <pc:docMk/>
            <pc:sldMk cId="1712443292" sldId="265"/>
            <ac:spMk id="2" creationId="{759217B0-06FB-4459-8AF5-70DD13084D93}"/>
          </ac:spMkLst>
        </pc:spChg>
        <pc:spChg chg="mod">
          <ac:chgData name="DaoTaoTin" userId="fd3010ff-35da-449e-8d28-dee841f5a7ee" providerId="ADAL" clId="{B08ED8DA-B9D8-4608-A805-4F6C3068C909}" dt="2023-05-22T02:57:21.172" v="653" actId="20577"/>
          <ac:spMkLst>
            <pc:docMk/>
            <pc:sldMk cId="1712443292" sldId="265"/>
            <ac:spMk id="3" creationId="{443452C8-E409-45A2-BC81-84F90AE72FF9}"/>
          </ac:spMkLst>
        </pc:spChg>
        <pc:spChg chg="del">
          <ac:chgData name="DaoTaoTin" userId="fd3010ff-35da-449e-8d28-dee841f5a7ee" providerId="ADAL" clId="{B08ED8DA-B9D8-4608-A805-4F6C3068C909}" dt="2023-05-22T02:55:09.973" v="351" actId="478"/>
          <ac:spMkLst>
            <pc:docMk/>
            <pc:sldMk cId="1712443292" sldId="265"/>
            <ac:spMk id="5" creationId="{5E0C4BA2-32B9-49A1-86B5-4B1BEFFB6D6F}"/>
          </ac:spMkLst>
        </pc:spChg>
        <pc:spChg chg="add mod">
          <ac:chgData name="DaoTaoTin" userId="fd3010ff-35da-449e-8d28-dee841f5a7ee" providerId="ADAL" clId="{B08ED8DA-B9D8-4608-A805-4F6C3068C909}" dt="2023-05-22T02:30:08.191" v="147"/>
          <ac:spMkLst>
            <pc:docMk/>
            <pc:sldMk cId="1712443292" sldId="265"/>
            <ac:spMk id="6" creationId="{7343A456-C5AD-6579-76F7-C09F18C69F0B}"/>
          </ac:spMkLst>
        </pc:spChg>
        <pc:spChg chg="del">
          <ac:chgData name="DaoTaoTin" userId="fd3010ff-35da-449e-8d28-dee841f5a7ee" providerId="ADAL" clId="{B08ED8DA-B9D8-4608-A805-4F6C3068C909}" dt="2023-05-22T02:30:07.731" v="146" actId="478"/>
          <ac:spMkLst>
            <pc:docMk/>
            <pc:sldMk cId="1712443292" sldId="265"/>
            <ac:spMk id="7" creationId="{3F3C410D-A259-4A0C-A1D1-2AFB50583B01}"/>
          </ac:spMkLst>
        </pc:spChg>
        <pc:picChg chg="mod">
          <ac:chgData name="DaoTaoTin" userId="fd3010ff-35da-449e-8d28-dee841f5a7ee" providerId="ADAL" clId="{B08ED8DA-B9D8-4608-A805-4F6C3068C909}" dt="2023-05-22T02:29:54.931" v="145" actId="14826"/>
          <ac:picMkLst>
            <pc:docMk/>
            <pc:sldMk cId="1712443292" sldId="265"/>
            <ac:picMk id="4" creationId="{6D236A05-77B2-4A09-B9EF-8B3CF60C2468}"/>
          </ac:picMkLst>
        </pc:picChg>
      </pc:sldChg>
      <pc:sldChg chg="addSp delSp modSp del">
        <pc:chgData name="DaoTaoTin" userId="fd3010ff-35da-449e-8d28-dee841f5a7ee" providerId="ADAL" clId="{B08ED8DA-B9D8-4608-A805-4F6C3068C909}" dt="2023-05-22T02:28:19.901" v="143" actId="47"/>
        <pc:sldMkLst>
          <pc:docMk/>
          <pc:sldMk cId="200552855" sldId="279"/>
        </pc:sldMkLst>
        <pc:picChg chg="add del">
          <ac:chgData name="DaoTaoTin" userId="fd3010ff-35da-449e-8d28-dee841f5a7ee" providerId="ADAL" clId="{B08ED8DA-B9D8-4608-A805-4F6C3068C909}" dt="2023-05-22T02:20:37.052" v="4"/>
          <ac:picMkLst>
            <pc:docMk/>
            <pc:sldMk cId="200552855" sldId="279"/>
            <ac:picMk id="2" creationId="{C71AB65B-8DBF-13EE-16D3-C97E8C805984}"/>
          </ac:picMkLst>
        </pc:picChg>
        <pc:picChg chg="mod">
          <ac:chgData name="DaoTaoTin" userId="fd3010ff-35da-449e-8d28-dee841f5a7ee" providerId="ADAL" clId="{B08ED8DA-B9D8-4608-A805-4F6C3068C909}" dt="2023-05-22T02:21:16.821" v="8" actId="1076"/>
          <ac:picMkLst>
            <pc:docMk/>
            <pc:sldMk cId="200552855" sldId="279"/>
            <ac:picMk id="1026" creationId="{CD48BB6E-BEEE-47E9-B1E2-F3C4F6258405}"/>
          </ac:picMkLst>
        </pc:picChg>
      </pc:sldChg>
      <pc:sldChg chg="del">
        <pc:chgData name="DaoTaoTin" userId="fd3010ff-35da-449e-8d28-dee841f5a7ee" providerId="ADAL" clId="{B08ED8DA-B9D8-4608-A805-4F6C3068C909}" dt="2023-05-22T03:56:24.181" v="1393" actId="47"/>
        <pc:sldMkLst>
          <pc:docMk/>
          <pc:sldMk cId="0" sldId="546"/>
        </pc:sldMkLst>
      </pc:sldChg>
      <pc:sldChg chg="delSp modSp del">
        <pc:chgData name="DaoTaoTin" userId="fd3010ff-35da-449e-8d28-dee841f5a7ee" providerId="ADAL" clId="{B08ED8DA-B9D8-4608-A805-4F6C3068C909}" dt="2023-05-22T04:03:16.429" v="1633" actId="47"/>
        <pc:sldMkLst>
          <pc:docMk/>
          <pc:sldMk cId="0" sldId="581"/>
        </pc:sldMkLst>
        <pc:spChg chg="del mod">
          <ac:chgData name="DaoTaoTin" userId="fd3010ff-35da-449e-8d28-dee841f5a7ee" providerId="ADAL" clId="{B08ED8DA-B9D8-4608-A805-4F6C3068C909}" dt="2023-05-22T04:03:03.803" v="1630" actId="478"/>
          <ac:spMkLst>
            <pc:docMk/>
            <pc:sldMk cId="0" sldId="581"/>
            <ac:spMk id="585733" creationId="{ED9968E8-03BD-52A5-89D4-A1904DA32A52}"/>
          </ac:spMkLst>
        </pc:spChg>
        <pc:spChg chg="del mod">
          <ac:chgData name="DaoTaoTin" userId="fd3010ff-35da-449e-8d28-dee841f5a7ee" providerId="ADAL" clId="{B08ED8DA-B9D8-4608-A805-4F6C3068C909}" dt="2023-05-22T04:03:03.366" v="1629" actId="478"/>
          <ac:spMkLst>
            <pc:docMk/>
            <pc:sldMk cId="0" sldId="581"/>
            <ac:spMk id="585734" creationId="{42962BC1-9DF0-84EB-20DD-2AAA2EECA83F}"/>
          </ac:spMkLst>
        </pc:spChg>
        <pc:spChg chg="del mod">
          <ac:chgData name="DaoTaoTin" userId="fd3010ff-35da-449e-8d28-dee841f5a7ee" providerId="ADAL" clId="{B08ED8DA-B9D8-4608-A805-4F6C3068C909}" dt="2023-05-22T04:03:02.880" v="1628" actId="478"/>
          <ac:spMkLst>
            <pc:docMk/>
            <pc:sldMk cId="0" sldId="581"/>
            <ac:spMk id="585735" creationId="{7EC7D01D-D62D-2239-C9EE-EE1D3A8A93A2}"/>
          </ac:spMkLst>
        </pc:spChg>
        <pc:spChg chg="del mod">
          <ac:chgData name="DaoTaoTin" userId="fd3010ff-35da-449e-8d28-dee841f5a7ee" providerId="ADAL" clId="{B08ED8DA-B9D8-4608-A805-4F6C3068C909}" dt="2023-05-22T04:03:04.287" v="1631" actId="478"/>
          <ac:spMkLst>
            <pc:docMk/>
            <pc:sldMk cId="0" sldId="581"/>
            <ac:spMk id="585736" creationId="{75813DA8-A6BC-9109-40BA-AB80292FB37A}"/>
          </ac:spMkLst>
        </pc:spChg>
      </pc:sldChg>
      <pc:sldChg chg="addSp delSp modSp del modAnim">
        <pc:chgData name="DaoTaoTin" userId="fd3010ff-35da-449e-8d28-dee841f5a7ee" providerId="ADAL" clId="{B08ED8DA-B9D8-4608-A805-4F6C3068C909}" dt="2023-05-22T04:17:15.290" v="1833" actId="47"/>
        <pc:sldMkLst>
          <pc:docMk/>
          <pc:sldMk cId="0" sldId="582"/>
        </pc:sldMkLst>
        <pc:spChg chg="del">
          <ac:chgData name="DaoTaoTin" userId="fd3010ff-35da-449e-8d28-dee841f5a7ee" providerId="ADAL" clId="{B08ED8DA-B9D8-4608-A805-4F6C3068C909}" dt="2023-05-22T04:13:20.006" v="1676" actId="478"/>
          <ac:spMkLst>
            <pc:docMk/>
            <pc:sldMk cId="0" sldId="582"/>
            <ac:spMk id="587779" creationId="{F527A0B4-C50B-5C46-BFBD-70B2EF2710A4}"/>
          </ac:spMkLst>
        </pc:spChg>
        <pc:spChg chg="del">
          <ac:chgData name="DaoTaoTin" userId="fd3010ff-35da-449e-8d28-dee841f5a7ee" providerId="ADAL" clId="{B08ED8DA-B9D8-4608-A805-4F6C3068C909}" dt="2023-05-22T04:16:48.974" v="1801" actId="478"/>
          <ac:spMkLst>
            <pc:docMk/>
            <pc:sldMk cId="0" sldId="582"/>
            <ac:spMk id="587781" creationId="{B64A1385-8ABA-1633-6AE9-7977ED982731}"/>
          </ac:spMkLst>
        </pc:spChg>
        <pc:spChg chg="del">
          <ac:chgData name="DaoTaoTin" userId="fd3010ff-35da-449e-8d28-dee841f5a7ee" providerId="ADAL" clId="{B08ED8DA-B9D8-4608-A805-4F6C3068C909}" dt="2023-05-22T04:16:48.974" v="1801" actId="478"/>
          <ac:spMkLst>
            <pc:docMk/>
            <pc:sldMk cId="0" sldId="582"/>
            <ac:spMk id="587782" creationId="{FC031B69-AE6B-CE3F-BB30-9D98C186326C}"/>
          </ac:spMkLst>
        </pc:spChg>
        <pc:spChg chg="del">
          <ac:chgData name="DaoTaoTin" userId="fd3010ff-35da-449e-8d28-dee841f5a7ee" providerId="ADAL" clId="{B08ED8DA-B9D8-4608-A805-4F6C3068C909}" dt="2023-05-22T04:16:46.881" v="1800" actId="478"/>
          <ac:spMkLst>
            <pc:docMk/>
            <pc:sldMk cId="0" sldId="582"/>
            <ac:spMk id="587783" creationId="{82336AC7-E4D4-1FCC-5D2E-04044A37572D}"/>
          </ac:spMkLst>
        </pc:spChg>
        <pc:spChg chg="del">
          <ac:chgData name="DaoTaoTin" userId="fd3010ff-35da-449e-8d28-dee841f5a7ee" providerId="ADAL" clId="{B08ED8DA-B9D8-4608-A805-4F6C3068C909}" dt="2023-05-22T04:16:53.318" v="1804" actId="478"/>
          <ac:spMkLst>
            <pc:docMk/>
            <pc:sldMk cId="0" sldId="582"/>
            <ac:spMk id="587784" creationId="{7E6648B9-401C-342C-6183-DDEB6B8924B8}"/>
          </ac:spMkLst>
        </pc:spChg>
        <pc:picChg chg="add del mod">
          <ac:chgData name="DaoTaoTin" userId="fd3010ff-35da-449e-8d28-dee841f5a7ee" providerId="ADAL" clId="{B08ED8DA-B9D8-4608-A805-4F6C3068C909}" dt="2023-05-22T04:16:51.724" v="1803" actId="478"/>
          <ac:picMkLst>
            <pc:docMk/>
            <pc:sldMk cId="0" sldId="582"/>
            <ac:picMk id="587788" creationId="{C3E23AF6-92D0-BF54-EC23-299D956BFFC3}"/>
          </ac:picMkLst>
        </pc:picChg>
      </pc:sldChg>
      <pc:sldChg chg="addSp delSp del modAnim">
        <pc:chgData name="DaoTaoTin" userId="fd3010ff-35da-449e-8d28-dee841f5a7ee" providerId="ADAL" clId="{B08ED8DA-B9D8-4608-A805-4F6C3068C909}" dt="2023-05-22T04:18:54.156" v="1859" actId="47"/>
        <pc:sldMkLst>
          <pc:docMk/>
          <pc:sldMk cId="0" sldId="583"/>
        </pc:sldMkLst>
        <pc:spChg chg="del">
          <ac:chgData name="DaoTaoTin" userId="fd3010ff-35da-449e-8d28-dee841f5a7ee" providerId="ADAL" clId="{B08ED8DA-B9D8-4608-A805-4F6C3068C909}" dt="2023-05-22T04:18:35.103" v="1834" actId="478"/>
          <ac:spMkLst>
            <pc:docMk/>
            <pc:sldMk cId="0" sldId="583"/>
            <ac:spMk id="589827" creationId="{49081A0D-8D93-03F4-8E94-BE1683D89430}"/>
          </ac:spMkLst>
        </pc:spChg>
        <pc:spChg chg="del">
          <ac:chgData name="DaoTaoTin" userId="fd3010ff-35da-449e-8d28-dee841f5a7ee" providerId="ADAL" clId="{B08ED8DA-B9D8-4608-A805-4F6C3068C909}" dt="2023-05-22T04:18:35.103" v="1834" actId="478"/>
          <ac:spMkLst>
            <pc:docMk/>
            <pc:sldMk cId="0" sldId="583"/>
            <ac:spMk id="589829" creationId="{69C5DF49-6420-89B6-5BD3-D20CA08721D1}"/>
          </ac:spMkLst>
        </pc:spChg>
        <pc:spChg chg="del">
          <ac:chgData name="DaoTaoTin" userId="fd3010ff-35da-449e-8d28-dee841f5a7ee" providerId="ADAL" clId="{B08ED8DA-B9D8-4608-A805-4F6C3068C909}" dt="2023-05-22T04:18:39.719" v="1837" actId="478"/>
          <ac:spMkLst>
            <pc:docMk/>
            <pc:sldMk cId="0" sldId="583"/>
            <ac:spMk id="589830" creationId="{901C4F95-0E3D-B67A-092C-A74B1B0E6AE3}"/>
          </ac:spMkLst>
        </pc:spChg>
        <pc:spChg chg="del">
          <ac:chgData name="DaoTaoTin" userId="fd3010ff-35da-449e-8d28-dee841f5a7ee" providerId="ADAL" clId="{B08ED8DA-B9D8-4608-A805-4F6C3068C909}" dt="2023-05-22T04:18:35.103" v="1834" actId="478"/>
          <ac:spMkLst>
            <pc:docMk/>
            <pc:sldMk cId="0" sldId="583"/>
            <ac:spMk id="589831" creationId="{A7A3B022-C5D3-EBE3-45AA-0CB7EDEF7866}"/>
          </ac:spMkLst>
        </pc:spChg>
        <pc:spChg chg="del">
          <ac:chgData name="DaoTaoTin" userId="fd3010ff-35da-449e-8d28-dee841f5a7ee" providerId="ADAL" clId="{B08ED8DA-B9D8-4608-A805-4F6C3068C909}" dt="2023-05-22T04:18:40.454" v="1838" actId="478"/>
          <ac:spMkLst>
            <pc:docMk/>
            <pc:sldMk cId="0" sldId="583"/>
            <ac:spMk id="589832" creationId="{3DB4FEFB-5909-9D8F-8248-022C694A0110}"/>
          </ac:spMkLst>
        </pc:spChg>
        <pc:picChg chg="add del">
          <ac:chgData name="DaoTaoTin" userId="fd3010ff-35da-449e-8d28-dee841f5a7ee" providerId="ADAL" clId="{B08ED8DA-B9D8-4608-A805-4F6C3068C909}" dt="2023-05-22T04:18:37.197" v="1836" actId="478"/>
          <ac:picMkLst>
            <pc:docMk/>
            <pc:sldMk cId="0" sldId="583"/>
            <ac:picMk id="589836" creationId="{DC08E363-1F10-7779-1A10-389AEA4F7ECC}"/>
          </ac:picMkLst>
        </pc:picChg>
      </pc:sldChg>
      <pc:sldChg chg="delSp modSp del">
        <pc:chgData name="DaoTaoTin" userId="fd3010ff-35da-449e-8d28-dee841f5a7ee" providerId="ADAL" clId="{B08ED8DA-B9D8-4608-A805-4F6C3068C909}" dt="2023-05-22T04:35:09.595" v="2088" actId="47"/>
        <pc:sldMkLst>
          <pc:docMk/>
          <pc:sldMk cId="0" sldId="584"/>
        </pc:sldMkLst>
        <pc:spChg chg="del">
          <ac:chgData name="DaoTaoTin" userId="fd3010ff-35da-449e-8d28-dee841f5a7ee" providerId="ADAL" clId="{B08ED8DA-B9D8-4608-A805-4F6C3068C909}" dt="2023-05-22T04:34:14.287" v="2070" actId="478"/>
          <ac:spMkLst>
            <pc:docMk/>
            <pc:sldMk cId="0" sldId="584"/>
            <ac:spMk id="591877" creationId="{E5A6B8E9-C34E-6705-B3F8-D6394B4441D7}"/>
          </ac:spMkLst>
        </pc:spChg>
        <pc:spChg chg="del">
          <ac:chgData name="DaoTaoTin" userId="fd3010ff-35da-449e-8d28-dee841f5a7ee" providerId="ADAL" clId="{B08ED8DA-B9D8-4608-A805-4F6C3068C909}" dt="2023-05-22T04:34:13.818" v="2069" actId="478"/>
          <ac:spMkLst>
            <pc:docMk/>
            <pc:sldMk cId="0" sldId="584"/>
            <ac:spMk id="591878" creationId="{C2438948-1BC9-2500-29A7-D6CBE382D050}"/>
          </ac:spMkLst>
        </pc:spChg>
        <pc:spChg chg="del">
          <ac:chgData name="DaoTaoTin" userId="fd3010ff-35da-449e-8d28-dee841f5a7ee" providerId="ADAL" clId="{B08ED8DA-B9D8-4608-A805-4F6C3068C909}" dt="2023-05-22T04:34:12.865" v="2067" actId="478"/>
          <ac:spMkLst>
            <pc:docMk/>
            <pc:sldMk cId="0" sldId="584"/>
            <ac:spMk id="591879" creationId="{D7364AD2-1967-5384-4F0C-7A6564F7D914}"/>
          </ac:spMkLst>
        </pc:spChg>
        <pc:spChg chg="del">
          <ac:chgData name="DaoTaoTin" userId="fd3010ff-35da-449e-8d28-dee841f5a7ee" providerId="ADAL" clId="{B08ED8DA-B9D8-4608-A805-4F6C3068C909}" dt="2023-05-22T04:34:13.350" v="2068" actId="478"/>
          <ac:spMkLst>
            <pc:docMk/>
            <pc:sldMk cId="0" sldId="584"/>
            <ac:spMk id="591880" creationId="{204D79D3-4E49-808F-8E57-7E4E5441C5E2}"/>
          </ac:spMkLst>
        </pc:spChg>
        <pc:picChg chg="mod">
          <ac:chgData name="DaoTaoTin" userId="fd3010ff-35da-449e-8d28-dee841f5a7ee" providerId="ADAL" clId="{B08ED8DA-B9D8-4608-A805-4F6C3068C909}" dt="2023-05-22T04:34:11.288" v="2066" actId="1076"/>
          <ac:picMkLst>
            <pc:docMk/>
            <pc:sldMk cId="0" sldId="584"/>
            <ac:picMk id="591885" creationId="{B9914D41-78E7-860A-8590-7D85A978643E}"/>
          </ac:picMkLst>
        </pc:picChg>
      </pc:sldChg>
      <pc:sldChg chg="modSp del">
        <pc:chgData name="DaoTaoTin" userId="fd3010ff-35da-449e-8d28-dee841f5a7ee" providerId="ADAL" clId="{B08ED8DA-B9D8-4608-A805-4F6C3068C909}" dt="2023-05-22T06:53:23.247" v="2859" actId="47"/>
        <pc:sldMkLst>
          <pc:docMk/>
          <pc:sldMk cId="0" sldId="587"/>
        </pc:sldMkLst>
        <pc:spChg chg="mod">
          <ac:chgData name="DaoTaoTin" userId="fd3010ff-35da-449e-8d28-dee841f5a7ee" providerId="ADAL" clId="{B08ED8DA-B9D8-4608-A805-4F6C3068C909}" dt="2023-05-22T06:51:43.500" v="2801" actId="1076"/>
          <ac:spMkLst>
            <pc:docMk/>
            <pc:sldMk cId="0" sldId="587"/>
            <ac:spMk id="3" creationId="{1938C8E3-645C-54F3-336E-056DDF8852A0}"/>
          </ac:spMkLst>
        </pc:spChg>
      </pc:sldChg>
      <pc:sldChg chg="delSp del">
        <pc:chgData name="DaoTaoTin" userId="fd3010ff-35da-449e-8d28-dee841f5a7ee" providerId="ADAL" clId="{B08ED8DA-B9D8-4608-A805-4F6C3068C909}" dt="2023-05-22T07:10:35.672" v="3364" actId="47"/>
        <pc:sldMkLst>
          <pc:docMk/>
          <pc:sldMk cId="0" sldId="588"/>
        </pc:sldMkLst>
        <pc:spChg chg="del">
          <ac:chgData name="DaoTaoTin" userId="fd3010ff-35da-449e-8d28-dee841f5a7ee" providerId="ADAL" clId="{B08ED8DA-B9D8-4608-A805-4F6C3068C909}" dt="2023-05-22T07:10:10.025" v="3359" actId="478"/>
          <ac:spMkLst>
            <pc:docMk/>
            <pc:sldMk cId="0" sldId="588"/>
            <ac:spMk id="600069" creationId="{BC1A0C45-CA38-39A7-542E-E7A87EC27A53}"/>
          </ac:spMkLst>
        </pc:spChg>
        <pc:spChg chg="del">
          <ac:chgData name="DaoTaoTin" userId="fd3010ff-35da-449e-8d28-dee841f5a7ee" providerId="ADAL" clId="{B08ED8DA-B9D8-4608-A805-4F6C3068C909}" dt="2023-05-22T07:10:11.849" v="3361" actId="478"/>
          <ac:spMkLst>
            <pc:docMk/>
            <pc:sldMk cId="0" sldId="588"/>
            <ac:spMk id="600070" creationId="{69473A0D-FC9A-5155-6C36-C4D118568192}"/>
          </ac:spMkLst>
        </pc:spChg>
        <pc:spChg chg="del">
          <ac:chgData name="DaoTaoTin" userId="fd3010ff-35da-449e-8d28-dee841f5a7ee" providerId="ADAL" clId="{B08ED8DA-B9D8-4608-A805-4F6C3068C909}" dt="2023-05-22T07:10:12.433" v="3362" actId="478"/>
          <ac:spMkLst>
            <pc:docMk/>
            <pc:sldMk cId="0" sldId="588"/>
            <ac:spMk id="600071" creationId="{BA197EA1-27B0-0955-FA2E-6DC79FEED46E}"/>
          </ac:spMkLst>
        </pc:spChg>
        <pc:spChg chg="del">
          <ac:chgData name="DaoTaoTin" userId="fd3010ff-35da-449e-8d28-dee841f5a7ee" providerId="ADAL" clId="{B08ED8DA-B9D8-4608-A805-4F6C3068C909}" dt="2023-05-22T07:10:11.255" v="3360" actId="478"/>
          <ac:spMkLst>
            <pc:docMk/>
            <pc:sldMk cId="0" sldId="588"/>
            <ac:spMk id="600072" creationId="{5C2E083E-4AFA-712C-49DC-F7E64E2D44A8}"/>
          </ac:spMkLst>
        </pc:spChg>
      </pc:sldChg>
      <pc:sldChg chg="delSp del">
        <pc:chgData name="DaoTaoTin" userId="fd3010ff-35da-449e-8d28-dee841f5a7ee" providerId="ADAL" clId="{B08ED8DA-B9D8-4608-A805-4F6C3068C909}" dt="2023-05-22T07:57:04.903" v="4079" actId="47"/>
        <pc:sldMkLst>
          <pc:docMk/>
          <pc:sldMk cId="0" sldId="589"/>
        </pc:sldMkLst>
        <pc:spChg chg="del">
          <ac:chgData name="DaoTaoTin" userId="fd3010ff-35da-449e-8d28-dee841f5a7ee" providerId="ADAL" clId="{B08ED8DA-B9D8-4608-A805-4F6C3068C909}" dt="2023-05-22T07:56:52.949" v="4077" actId="478"/>
          <ac:spMkLst>
            <pc:docMk/>
            <pc:sldMk cId="0" sldId="589"/>
            <ac:spMk id="602117" creationId="{615370D1-E136-9FCE-3164-2A1E05DFCE9F}"/>
          </ac:spMkLst>
        </pc:spChg>
        <pc:spChg chg="del">
          <ac:chgData name="DaoTaoTin" userId="fd3010ff-35da-449e-8d28-dee841f5a7ee" providerId="ADAL" clId="{B08ED8DA-B9D8-4608-A805-4F6C3068C909}" dt="2023-05-22T07:56:51.957" v="4075" actId="478"/>
          <ac:spMkLst>
            <pc:docMk/>
            <pc:sldMk cId="0" sldId="589"/>
            <ac:spMk id="602118" creationId="{CA639EC9-1098-B7D8-ECF3-8FE3FAB023F9}"/>
          </ac:spMkLst>
        </pc:spChg>
        <pc:spChg chg="del">
          <ac:chgData name="DaoTaoTin" userId="fd3010ff-35da-449e-8d28-dee841f5a7ee" providerId="ADAL" clId="{B08ED8DA-B9D8-4608-A805-4F6C3068C909}" dt="2023-05-22T07:56:52.441" v="4076" actId="478"/>
          <ac:spMkLst>
            <pc:docMk/>
            <pc:sldMk cId="0" sldId="589"/>
            <ac:spMk id="602119" creationId="{1E9A5625-1741-D240-92F1-5A382F20AC40}"/>
          </ac:spMkLst>
        </pc:spChg>
        <pc:spChg chg="del">
          <ac:chgData name="DaoTaoTin" userId="fd3010ff-35da-449e-8d28-dee841f5a7ee" providerId="ADAL" clId="{B08ED8DA-B9D8-4608-A805-4F6C3068C909}" dt="2023-05-22T07:56:51.341" v="4074" actId="478"/>
          <ac:spMkLst>
            <pc:docMk/>
            <pc:sldMk cId="0" sldId="589"/>
            <ac:spMk id="602120" creationId="{B6D128BA-C297-C15F-219A-E19C015B0D64}"/>
          </ac:spMkLst>
        </pc:spChg>
      </pc:sldChg>
      <pc:sldChg chg="modSp del mod">
        <pc:chgData name="DaoTaoTin" userId="fd3010ff-35da-449e-8d28-dee841f5a7ee" providerId="ADAL" clId="{B08ED8DA-B9D8-4608-A805-4F6C3068C909}" dt="2023-05-22T02:28:17.303" v="142" actId="47"/>
        <pc:sldMkLst>
          <pc:docMk/>
          <pc:sldMk cId="3298145644" sldId="767"/>
        </pc:sldMkLst>
        <pc:spChg chg="mod">
          <ac:chgData name="DaoTaoTin" userId="fd3010ff-35da-449e-8d28-dee841f5a7ee" providerId="ADAL" clId="{B08ED8DA-B9D8-4608-A805-4F6C3068C909}" dt="2023-05-22T02:20:03.580" v="0" actId="2711"/>
          <ac:spMkLst>
            <pc:docMk/>
            <pc:sldMk cId="3298145644" sldId="767"/>
            <ac:spMk id="4" creationId="{00000000-0000-0000-0000-000000000000}"/>
          </ac:spMkLst>
        </pc:spChg>
        <pc:spChg chg="mod">
          <ac:chgData name="DaoTaoTin" userId="fd3010ff-35da-449e-8d28-dee841f5a7ee" providerId="ADAL" clId="{B08ED8DA-B9D8-4608-A805-4F6C3068C909}" dt="2023-05-22T02:20:19.456" v="2"/>
          <ac:spMkLst>
            <pc:docMk/>
            <pc:sldMk cId="3298145644" sldId="767"/>
            <ac:spMk id="12" creationId="{00000000-0000-0000-0000-000000000000}"/>
          </ac:spMkLst>
        </pc:spChg>
        <pc:spChg chg="mod">
          <ac:chgData name="DaoTaoTin" userId="fd3010ff-35da-449e-8d28-dee841f5a7ee" providerId="ADAL" clId="{B08ED8DA-B9D8-4608-A805-4F6C3068C909}" dt="2023-05-22T02:20:03.580" v="0" actId="2711"/>
          <ac:spMkLst>
            <pc:docMk/>
            <pc:sldMk cId="3298145644" sldId="767"/>
            <ac:spMk id="19" creationId="{00000000-0000-0000-0000-000000000000}"/>
          </ac:spMkLst>
        </pc:spChg>
      </pc:sldChg>
      <pc:sldChg chg="del">
        <pc:chgData name="DaoTaoTin" userId="fd3010ff-35da-449e-8d28-dee841f5a7ee" providerId="ADAL" clId="{B08ED8DA-B9D8-4608-A805-4F6C3068C909}" dt="2023-05-22T07:58:37.869" v="4139" actId="47"/>
        <pc:sldMkLst>
          <pc:docMk/>
          <pc:sldMk cId="1389792201" sldId="813"/>
        </pc:sldMkLst>
      </pc:sldChg>
      <pc:sldChg chg="addSp delSp modSp add mod">
        <pc:chgData name="DaoTaoTin" userId="fd3010ff-35da-449e-8d28-dee841f5a7ee" providerId="ADAL" clId="{B08ED8DA-B9D8-4608-A805-4F6C3068C909}" dt="2023-05-22T02:28:27.750" v="144" actId="14826"/>
        <pc:sldMkLst>
          <pc:docMk/>
          <pc:sldMk cId="962514200" sldId="816"/>
        </pc:sldMkLst>
        <pc:spChg chg="add mod">
          <ac:chgData name="DaoTaoTin" userId="fd3010ff-35da-449e-8d28-dee841f5a7ee" providerId="ADAL" clId="{B08ED8DA-B9D8-4608-A805-4F6C3068C909}" dt="2023-05-22T02:21:30.901" v="10"/>
          <ac:spMkLst>
            <pc:docMk/>
            <pc:sldMk cId="962514200" sldId="816"/>
            <ac:spMk id="2" creationId="{F49EE652-ED83-6257-6232-DB427EDC31BF}"/>
          </ac:spMkLst>
        </pc:spChg>
        <pc:spChg chg="add mod">
          <ac:chgData name="DaoTaoTin" userId="fd3010ff-35da-449e-8d28-dee841f5a7ee" providerId="ADAL" clId="{B08ED8DA-B9D8-4608-A805-4F6C3068C909}" dt="2023-05-22T02:27:15.381" v="141" actId="20577"/>
          <ac:spMkLst>
            <pc:docMk/>
            <pc:sldMk cId="962514200" sldId="816"/>
            <ac:spMk id="5" creationId="{F85B3969-8ADB-AD7B-B52E-52A549CF9F5E}"/>
          </ac:spMkLst>
        </pc:spChg>
        <pc:spChg chg="del">
          <ac:chgData name="DaoTaoTin" userId="fd3010ff-35da-449e-8d28-dee841f5a7ee" providerId="ADAL" clId="{B08ED8DA-B9D8-4608-A805-4F6C3068C909}" dt="2023-05-22T02:21:34.792" v="12" actId="478"/>
          <ac:spMkLst>
            <pc:docMk/>
            <pc:sldMk cId="962514200" sldId="816"/>
            <ac:spMk id="12" creationId="{00000000-0000-0000-0000-000000000000}"/>
          </ac:spMkLst>
        </pc:spChg>
        <pc:spChg chg="del">
          <ac:chgData name="DaoTaoTin" userId="fd3010ff-35da-449e-8d28-dee841f5a7ee" providerId="ADAL" clId="{B08ED8DA-B9D8-4608-A805-4F6C3068C909}" dt="2023-05-22T02:21:36.431" v="13" actId="478"/>
          <ac:spMkLst>
            <pc:docMk/>
            <pc:sldMk cId="962514200" sldId="816"/>
            <ac:spMk id="19" creationId="{00000000-0000-0000-0000-000000000000}"/>
          </ac:spMkLst>
        </pc:spChg>
        <pc:picChg chg="add mod">
          <ac:chgData name="DaoTaoTin" userId="fd3010ff-35da-449e-8d28-dee841f5a7ee" providerId="ADAL" clId="{B08ED8DA-B9D8-4608-A805-4F6C3068C909}" dt="2023-05-22T02:28:27.750" v="144" actId="14826"/>
          <ac:picMkLst>
            <pc:docMk/>
            <pc:sldMk cId="962514200" sldId="816"/>
            <ac:picMk id="3" creationId="{E13AECC9-3F1A-7D26-C5FF-6DBD1C159E22}"/>
          </ac:picMkLst>
        </pc:picChg>
        <pc:picChg chg="del">
          <ac:chgData name="DaoTaoTin" userId="fd3010ff-35da-449e-8d28-dee841f5a7ee" providerId="ADAL" clId="{B08ED8DA-B9D8-4608-A805-4F6C3068C909}" dt="2023-05-22T02:21:32.697" v="11" actId="478"/>
          <ac:picMkLst>
            <pc:docMk/>
            <pc:sldMk cId="962514200" sldId="816"/>
            <ac:picMk id="6" creationId="{4AFE36A6-4185-0858-5994-439169C51ABC}"/>
          </ac:picMkLst>
        </pc:picChg>
      </pc:sldChg>
      <pc:sldChg chg="modSp add mod">
        <pc:chgData name="DaoTaoTin" userId="fd3010ff-35da-449e-8d28-dee841f5a7ee" providerId="ADAL" clId="{B08ED8DA-B9D8-4608-A805-4F6C3068C909}" dt="2023-05-22T03:43:33.282" v="1086" actId="20577"/>
        <pc:sldMkLst>
          <pc:docMk/>
          <pc:sldMk cId="2454710813" sldId="817"/>
        </pc:sldMkLst>
        <pc:spChg chg="mod">
          <ac:chgData name="DaoTaoTin" userId="fd3010ff-35da-449e-8d28-dee841f5a7ee" providerId="ADAL" clId="{B08ED8DA-B9D8-4608-A805-4F6C3068C909}" dt="2023-05-22T03:43:33.282" v="1086" actId="20577"/>
          <ac:spMkLst>
            <pc:docMk/>
            <pc:sldMk cId="2454710813" sldId="817"/>
            <ac:spMk id="3" creationId="{443452C8-E409-45A2-BC81-84F90AE72FF9}"/>
          </ac:spMkLst>
        </pc:spChg>
      </pc:sldChg>
      <pc:sldChg chg="modSp add mod">
        <pc:chgData name="DaoTaoTin" userId="fd3010ff-35da-449e-8d28-dee841f5a7ee" providerId="ADAL" clId="{B08ED8DA-B9D8-4608-A805-4F6C3068C909}" dt="2023-05-22T04:47:23.455" v="2559" actId="114"/>
        <pc:sldMkLst>
          <pc:docMk/>
          <pc:sldMk cId="851889113" sldId="818"/>
        </pc:sldMkLst>
        <pc:spChg chg="mod">
          <ac:chgData name="DaoTaoTin" userId="fd3010ff-35da-449e-8d28-dee841f5a7ee" providerId="ADAL" clId="{B08ED8DA-B9D8-4608-A805-4F6C3068C909}" dt="2023-05-22T04:39:03.152" v="2134" actId="20577"/>
          <ac:spMkLst>
            <pc:docMk/>
            <pc:sldMk cId="851889113" sldId="818"/>
            <ac:spMk id="2" creationId="{759217B0-06FB-4459-8AF5-70DD13084D93}"/>
          </ac:spMkLst>
        </pc:spChg>
        <pc:spChg chg="mod">
          <ac:chgData name="DaoTaoTin" userId="fd3010ff-35da-449e-8d28-dee841f5a7ee" providerId="ADAL" clId="{B08ED8DA-B9D8-4608-A805-4F6C3068C909}" dt="2023-05-22T04:47:23.455" v="2559" actId="114"/>
          <ac:spMkLst>
            <pc:docMk/>
            <pc:sldMk cId="851889113" sldId="818"/>
            <ac:spMk id="3" creationId="{443452C8-E409-45A2-BC81-84F90AE72FF9}"/>
          </ac:spMkLst>
        </pc:spChg>
      </pc:sldChg>
      <pc:sldChg chg="addSp delSp modSp new mod modAnim">
        <pc:chgData name="DaoTaoTin" userId="fd3010ff-35da-449e-8d28-dee841f5a7ee" providerId="ADAL" clId="{B08ED8DA-B9D8-4608-A805-4F6C3068C909}" dt="2023-05-22T04:01:49.666" v="1600"/>
        <pc:sldMkLst>
          <pc:docMk/>
          <pc:sldMk cId="2954647506" sldId="819"/>
        </pc:sldMkLst>
        <pc:spChg chg="add mod">
          <ac:chgData name="DaoTaoTin" userId="fd3010ff-35da-449e-8d28-dee841f5a7ee" providerId="ADAL" clId="{B08ED8DA-B9D8-4608-A805-4F6C3068C909}" dt="2023-05-22T03:53:16.785" v="1313" actId="255"/>
          <ac:spMkLst>
            <pc:docMk/>
            <pc:sldMk cId="2954647506" sldId="819"/>
            <ac:spMk id="2" creationId="{FCE31ABA-2B28-E671-B9A8-61E7DB057D6B}"/>
          </ac:spMkLst>
        </pc:spChg>
        <pc:picChg chg="add del mod">
          <ac:chgData name="DaoTaoTin" userId="fd3010ff-35da-449e-8d28-dee841f5a7ee" providerId="ADAL" clId="{B08ED8DA-B9D8-4608-A805-4F6C3068C909}" dt="2023-05-22T03:47:06.053" v="1168" actId="478"/>
          <ac:picMkLst>
            <pc:docMk/>
            <pc:sldMk cId="2954647506" sldId="819"/>
            <ac:picMk id="3" creationId="{2225BFFF-7469-AA34-D866-AF1619EAFA84}"/>
          </ac:picMkLst>
        </pc:picChg>
        <pc:picChg chg="add del mod">
          <ac:chgData name="DaoTaoTin" userId="fd3010ff-35da-449e-8d28-dee841f5a7ee" providerId="ADAL" clId="{B08ED8DA-B9D8-4608-A805-4F6C3068C909}" dt="2023-05-22T03:47:06.053" v="1168" actId="478"/>
          <ac:picMkLst>
            <pc:docMk/>
            <pc:sldMk cId="2954647506" sldId="819"/>
            <ac:picMk id="4" creationId="{FAFC090E-AE2B-E105-F9D0-70A4687F24AD}"/>
          </ac:picMkLst>
        </pc:picChg>
        <pc:picChg chg="add mod">
          <ac:chgData name="DaoTaoTin" userId="fd3010ff-35da-449e-8d28-dee841f5a7ee" providerId="ADAL" clId="{B08ED8DA-B9D8-4608-A805-4F6C3068C909}" dt="2023-05-22T03:47:52.939" v="1176" actId="1076"/>
          <ac:picMkLst>
            <pc:docMk/>
            <pc:sldMk cId="2954647506" sldId="819"/>
            <ac:picMk id="5" creationId="{F1490D99-07FB-1C40-2B9D-0982D83F7362}"/>
          </ac:picMkLst>
        </pc:picChg>
        <pc:picChg chg="add mod">
          <ac:chgData name="DaoTaoTin" userId="fd3010ff-35da-449e-8d28-dee841f5a7ee" providerId="ADAL" clId="{B08ED8DA-B9D8-4608-A805-4F6C3068C909}" dt="2023-05-22T03:48:23.576" v="1182" actId="1076"/>
          <ac:picMkLst>
            <pc:docMk/>
            <pc:sldMk cId="2954647506" sldId="819"/>
            <ac:picMk id="6" creationId="{18ABA0FC-1D64-DDE0-2C0C-9BA62555DEA3}"/>
          </ac:picMkLst>
        </pc:picChg>
        <pc:picChg chg="add del mod">
          <ac:chgData name="DaoTaoTin" userId="fd3010ff-35da-449e-8d28-dee841f5a7ee" providerId="ADAL" clId="{B08ED8DA-B9D8-4608-A805-4F6C3068C909}" dt="2023-05-22T03:48:00.953" v="1179" actId="478"/>
          <ac:picMkLst>
            <pc:docMk/>
            <pc:sldMk cId="2954647506" sldId="819"/>
            <ac:picMk id="7" creationId="{A1FA387C-C4F3-F3C0-B0C7-84F644D8D6A1}"/>
          </ac:picMkLst>
        </pc:picChg>
        <pc:picChg chg="add del mod">
          <ac:chgData name="DaoTaoTin" userId="fd3010ff-35da-449e-8d28-dee841f5a7ee" providerId="ADAL" clId="{B08ED8DA-B9D8-4608-A805-4F6C3068C909}" dt="2023-05-22T03:47:58.001" v="1178" actId="478"/>
          <ac:picMkLst>
            <pc:docMk/>
            <pc:sldMk cId="2954647506" sldId="819"/>
            <ac:picMk id="8" creationId="{A57430DE-6D86-027B-91F1-A3B916EF5FFD}"/>
          </ac:picMkLst>
        </pc:picChg>
        <pc:picChg chg="add mod">
          <ac:chgData name="DaoTaoTin" userId="fd3010ff-35da-449e-8d28-dee841f5a7ee" providerId="ADAL" clId="{B08ED8DA-B9D8-4608-A805-4F6C3068C909}" dt="2023-05-22T03:48:38.900" v="1185" actId="1076"/>
          <ac:picMkLst>
            <pc:docMk/>
            <pc:sldMk cId="2954647506" sldId="819"/>
            <ac:picMk id="9" creationId="{2E01E48E-C6A0-ED41-2C15-A89533E004C9}"/>
          </ac:picMkLst>
        </pc:picChg>
        <pc:picChg chg="add del mod">
          <ac:chgData name="DaoTaoTin" userId="fd3010ff-35da-449e-8d28-dee841f5a7ee" providerId="ADAL" clId="{B08ED8DA-B9D8-4608-A805-4F6C3068C909}" dt="2023-05-22T04:01:49.666" v="1600"/>
          <ac:picMkLst>
            <pc:docMk/>
            <pc:sldMk cId="2954647506" sldId="819"/>
            <ac:picMk id="10" creationId="{6BA8BFDC-25F8-B5F1-F88F-50C677EC40B0}"/>
          </ac:picMkLst>
        </pc:picChg>
      </pc:sldChg>
      <pc:sldChg chg="modSp add del mod">
        <pc:chgData name="DaoTaoTin" userId="fd3010ff-35da-449e-8d28-dee841f5a7ee" providerId="ADAL" clId="{B08ED8DA-B9D8-4608-A805-4F6C3068C909}" dt="2023-05-22T03:48:06.077" v="1180" actId="47"/>
        <pc:sldMkLst>
          <pc:docMk/>
          <pc:sldMk cId="1207895737" sldId="820"/>
        </pc:sldMkLst>
        <pc:spChg chg="mod">
          <ac:chgData name="DaoTaoTin" userId="fd3010ff-35da-449e-8d28-dee841f5a7ee" providerId="ADAL" clId="{B08ED8DA-B9D8-4608-A805-4F6C3068C909}" dt="2023-05-22T03:46:44.571" v="1167"/>
          <ac:spMkLst>
            <pc:docMk/>
            <pc:sldMk cId="1207895737" sldId="820"/>
            <ac:spMk id="2" creationId="{FCE31ABA-2B28-E671-B9A8-61E7DB057D6B}"/>
          </ac:spMkLst>
        </pc:spChg>
      </pc:sldChg>
      <pc:sldChg chg="modSp add mod">
        <pc:chgData name="DaoTaoTin" userId="fd3010ff-35da-449e-8d28-dee841f5a7ee" providerId="ADAL" clId="{B08ED8DA-B9D8-4608-A805-4F6C3068C909}" dt="2023-05-22T03:53:34.314" v="1315" actId="2711"/>
        <pc:sldMkLst>
          <pc:docMk/>
          <pc:sldMk cId="4230089787" sldId="821"/>
        </pc:sldMkLst>
        <pc:spChg chg="mod">
          <ac:chgData name="DaoTaoTin" userId="fd3010ff-35da-449e-8d28-dee841f5a7ee" providerId="ADAL" clId="{B08ED8DA-B9D8-4608-A805-4F6C3068C909}" dt="2023-05-22T03:53:34.314" v="1315" actId="2711"/>
          <ac:spMkLst>
            <pc:docMk/>
            <pc:sldMk cId="4230089787" sldId="821"/>
            <ac:spMk id="2" creationId="{FCE31ABA-2B28-E671-B9A8-61E7DB057D6B}"/>
          </ac:spMkLst>
        </pc:spChg>
      </pc:sldChg>
      <pc:sldChg chg="modSp add del mod">
        <pc:chgData name="DaoTaoTin" userId="fd3010ff-35da-449e-8d28-dee841f5a7ee" providerId="ADAL" clId="{B08ED8DA-B9D8-4608-A805-4F6C3068C909}" dt="2023-05-22T06:48:21.271" v="2619" actId="47"/>
        <pc:sldMkLst>
          <pc:docMk/>
          <pc:sldMk cId="3304246086" sldId="822"/>
        </pc:sldMkLst>
        <pc:spChg chg="mod">
          <ac:chgData name="DaoTaoTin" userId="fd3010ff-35da-449e-8d28-dee841f5a7ee" providerId="ADAL" clId="{B08ED8DA-B9D8-4608-A805-4F6C3068C909}" dt="2023-05-22T03:53:43.926" v="1317" actId="255"/>
          <ac:spMkLst>
            <pc:docMk/>
            <pc:sldMk cId="3304246086" sldId="822"/>
            <ac:spMk id="2" creationId="{FCE31ABA-2B28-E671-B9A8-61E7DB057D6B}"/>
          </ac:spMkLst>
        </pc:spChg>
      </pc:sldChg>
      <pc:sldChg chg="addSp delSp modSp add mod modAnim">
        <pc:chgData name="DaoTaoTin" userId="fd3010ff-35da-449e-8d28-dee841f5a7ee" providerId="ADAL" clId="{B08ED8DA-B9D8-4608-A805-4F6C3068C909}" dt="2023-05-22T06:48:30.867" v="2624"/>
        <pc:sldMkLst>
          <pc:docMk/>
          <pc:sldMk cId="1783750463" sldId="823"/>
        </pc:sldMkLst>
        <pc:spChg chg="mod">
          <ac:chgData name="DaoTaoTin" userId="fd3010ff-35da-449e-8d28-dee841f5a7ee" providerId="ADAL" clId="{B08ED8DA-B9D8-4608-A805-4F6C3068C909}" dt="2023-05-22T06:48:30.867" v="2624"/>
          <ac:spMkLst>
            <pc:docMk/>
            <pc:sldMk cId="1783750463" sldId="823"/>
            <ac:spMk id="2" creationId="{FCE31ABA-2B28-E671-B9A8-61E7DB057D6B}"/>
          </ac:spMkLst>
        </pc:spChg>
        <pc:picChg chg="del">
          <ac:chgData name="DaoTaoTin" userId="fd3010ff-35da-449e-8d28-dee841f5a7ee" providerId="ADAL" clId="{B08ED8DA-B9D8-4608-A805-4F6C3068C909}" dt="2023-05-22T03:54:08.333" v="1322" actId="478"/>
          <ac:picMkLst>
            <pc:docMk/>
            <pc:sldMk cId="1783750463" sldId="823"/>
            <ac:picMk id="3" creationId="{2225BFFF-7469-AA34-D866-AF1619EAFA84}"/>
          </ac:picMkLst>
        </pc:picChg>
        <pc:picChg chg="del">
          <ac:chgData name="DaoTaoTin" userId="fd3010ff-35da-449e-8d28-dee841f5a7ee" providerId="ADAL" clId="{B08ED8DA-B9D8-4608-A805-4F6C3068C909}" dt="2023-05-22T03:54:08.333" v="1322" actId="478"/>
          <ac:picMkLst>
            <pc:docMk/>
            <pc:sldMk cId="1783750463" sldId="823"/>
            <ac:picMk id="4" creationId="{FAFC090E-AE2B-E105-F9D0-70A4687F24AD}"/>
          </ac:picMkLst>
        </pc:picChg>
        <pc:picChg chg="add mod">
          <ac:chgData name="DaoTaoTin" userId="fd3010ff-35da-449e-8d28-dee841f5a7ee" providerId="ADAL" clId="{B08ED8DA-B9D8-4608-A805-4F6C3068C909}" dt="2023-05-22T03:54:18.225" v="1327" actId="1076"/>
          <ac:picMkLst>
            <pc:docMk/>
            <pc:sldMk cId="1783750463" sldId="823"/>
            <ac:picMk id="5" creationId="{B22E629D-F261-F8A1-8A78-6780B6DB9028}"/>
          </ac:picMkLst>
        </pc:picChg>
      </pc:sldChg>
      <pc:sldChg chg="addSp delSp modSp add mod modAnim">
        <pc:chgData name="DaoTaoTin" userId="fd3010ff-35da-449e-8d28-dee841f5a7ee" providerId="ADAL" clId="{B08ED8DA-B9D8-4608-A805-4F6C3068C909}" dt="2023-05-22T03:56:20.055" v="1392"/>
        <pc:sldMkLst>
          <pc:docMk/>
          <pc:sldMk cId="792400739" sldId="824"/>
        </pc:sldMkLst>
        <pc:spChg chg="mod">
          <ac:chgData name="DaoTaoTin" userId="fd3010ff-35da-449e-8d28-dee841f5a7ee" providerId="ADAL" clId="{B08ED8DA-B9D8-4608-A805-4F6C3068C909}" dt="2023-05-22T03:55:28.400" v="1386" actId="113"/>
          <ac:spMkLst>
            <pc:docMk/>
            <pc:sldMk cId="792400739" sldId="824"/>
            <ac:spMk id="2" creationId="{FCE31ABA-2B28-E671-B9A8-61E7DB057D6B}"/>
          </ac:spMkLst>
        </pc:spChg>
        <pc:picChg chg="add del mod">
          <ac:chgData name="DaoTaoTin" userId="fd3010ff-35da-449e-8d28-dee841f5a7ee" providerId="ADAL" clId="{B08ED8DA-B9D8-4608-A805-4F6C3068C909}" dt="2023-05-22T03:55:56.866" v="1391"/>
          <ac:picMkLst>
            <pc:docMk/>
            <pc:sldMk cId="792400739" sldId="824"/>
            <ac:picMk id="3" creationId="{1EA4FAD1-F12D-D141-EA07-B4EFFBF79A06}"/>
          </ac:picMkLst>
        </pc:picChg>
        <pc:picChg chg="add del mod">
          <ac:chgData name="DaoTaoTin" userId="fd3010ff-35da-449e-8d28-dee841f5a7ee" providerId="ADAL" clId="{B08ED8DA-B9D8-4608-A805-4F6C3068C909}" dt="2023-05-22T03:55:56.866" v="1391"/>
          <ac:picMkLst>
            <pc:docMk/>
            <pc:sldMk cId="792400739" sldId="824"/>
            <ac:picMk id="4" creationId="{ED4742A9-C5A2-9768-608D-461DA4F23D67}"/>
          </ac:picMkLst>
        </pc:picChg>
        <pc:picChg chg="del">
          <ac:chgData name="DaoTaoTin" userId="fd3010ff-35da-449e-8d28-dee841f5a7ee" providerId="ADAL" clId="{B08ED8DA-B9D8-4608-A805-4F6C3068C909}" dt="2023-05-22T03:55:31.915" v="1387" actId="478"/>
          <ac:picMkLst>
            <pc:docMk/>
            <pc:sldMk cId="792400739" sldId="824"/>
            <ac:picMk id="5" creationId="{B22E629D-F261-F8A1-8A78-6780B6DB9028}"/>
          </ac:picMkLst>
        </pc:picChg>
        <pc:picChg chg="add del mod">
          <ac:chgData name="DaoTaoTin" userId="fd3010ff-35da-449e-8d28-dee841f5a7ee" providerId="ADAL" clId="{B08ED8DA-B9D8-4608-A805-4F6C3068C909}" dt="2023-05-22T03:55:56.866" v="1391"/>
          <ac:picMkLst>
            <pc:docMk/>
            <pc:sldMk cId="792400739" sldId="824"/>
            <ac:picMk id="6" creationId="{5E325BBF-862B-988E-47EC-7569E5209EBE}"/>
          </ac:picMkLst>
        </pc:picChg>
        <pc:picChg chg="add del mod">
          <ac:chgData name="DaoTaoTin" userId="fd3010ff-35da-449e-8d28-dee841f5a7ee" providerId="ADAL" clId="{B08ED8DA-B9D8-4608-A805-4F6C3068C909}" dt="2023-05-22T03:55:56.866" v="1391"/>
          <ac:picMkLst>
            <pc:docMk/>
            <pc:sldMk cId="792400739" sldId="824"/>
            <ac:picMk id="7" creationId="{FA459214-0BA1-0B92-792D-FE5B7800B384}"/>
          </ac:picMkLst>
        </pc:picChg>
        <pc:picChg chg="add del mod">
          <ac:chgData name="DaoTaoTin" userId="fd3010ff-35da-449e-8d28-dee841f5a7ee" providerId="ADAL" clId="{B08ED8DA-B9D8-4608-A805-4F6C3068C909}" dt="2023-05-22T03:55:56.866" v="1391"/>
          <ac:picMkLst>
            <pc:docMk/>
            <pc:sldMk cId="792400739" sldId="824"/>
            <ac:picMk id="8" creationId="{F2D065D6-7712-B157-6740-FD9C42B6063B}"/>
          </ac:picMkLst>
        </pc:picChg>
        <pc:picChg chg="add del mod">
          <ac:chgData name="DaoTaoTin" userId="fd3010ff-35da-449e-8d28-dee841f5a7ee" providerId="ADAL" clId="{B08ED8DA-B9D8-4608-A805-4F6C3068C909}" dt="2023-05-22T03:55:56.866" v="1391"/>
          <ac:picMkLst>
            <pc:docMk/>
            <pc:sldMk cId="792400739" sldId="824"/>
            <ac:picMk id="9" creationId="{18B2BBB3-0BCA-F966-8EEE-F34C1EFC786D}"/>
          </ac:picMkLst>
        </pc:picChg>
        <pc:picChg chg="add del mod">
          <ac:chgData name="DaoTaoTin" userId="fd3010ff-35da-449e-8d28-dee841f5a7ee" providerId="ADAL" clId="{B08ED8DA-B9D8-4608-A805-4F6C3068C909}" dt="2023-05-22T03:55:56.866" v="1391"/>
          <ac:picMkLst>
            <pc:docMk/>
            <pc:sldMk cId="792400739" sldId="824"/>
            <ac:picMk id="10" creationId="{F4412C4F-371B-E4B1-8766-DB61A0FFC3FA}"/>
          </ac:picMkLst>
        </pc:picChg>
        <pc:picChg chg="add del mod">
          <ac:chgData name="DaoTaoTin" userId="fd3010ff-35da-449e-8d28-dee841f5a7ee" providerId="ADAL" clId="{B08ED8DA-B9D8-4608-A805-4F6C3068C909}" dt="2023-05-22T03:55:56.866" v="1391"/>
          <ac:picMkLst>
            <pc:docMk/>
            <pc:sldMk cId="792400739" sldId="824"/>
            <ac:picMk id="11" creationId="{233A1C04-BF17-6A15-E9D0-CB81B0E7A9C2}"/>
          </ac:picMkLst>
        </pc:picChg>
        <pc:picChg chg="add del mod">
          <ac:chgData name="DaoTaoTin" userId="fd3010ff-35da-449e-8d28-dee841f5a7ee" providerId="ADAL" clId="{B08ED8DA-B9D8-4608-A805-4F6C3068C909}" dt="2023-05-22T03:55:56.866" v="1391"/>
          <ac:picMkLst>
            <pc:docMk/>
            <pc:sldMk cId="792400739" sldId="824"/>
            <ac:picMk id="12" creationId="{B67C0A55-6B47-B5FE-6075-079BB1E0E67F}"/>
          </ac:picMkLst>
        </pc:picChg>
        <pc:picChg chg="add del mod">
          <ac:chgData name="DaoTaoTin" userId="fd3010ff-35da-449e-8d28-dee841f5a7ee" providerId="ADAL" clId="{B08ED8DA-B9D8-4608-A805-4F6C3068C909}" dt="2023-05-22T03:55:56.866" v="1391"/>
          <ac:picMkLst>
            <pc:docMk/>
            <pc:sldMk cId="792400739" sldId="824"/>
            <ac:picMk id="13" creationId="{FD7039E6-6301-5F3F-65CD-A9BBFD257074}"/>
          </ac:picMkLst>
        </pc:picChg>
        <pc:picChg chg="add mod">
          <ac:chgData name="DaoTaoTin" userId="fd3010ff-35da-449e-8d28-dee841f5a7ee" providerId="ADAL" clId="{B08ED8DA-B9D8-4608-A805-4F6C3068C909}" dt="2023-05-22T03:56:20.055" v="1392"/>
          <ac:picMkLst>
            <pc:docMk/>
            <pc:sldMk cId="792400739" sldId="824"/>
            <ac:picMk id="14" creationId="{233853F6-D09C-C9F0-3AD9-32B36D78D207}"/>
          </ac:picMkLst>
        </pc:picChg>
        <pc:picChg chg="add mod">
          <ac:chgData name="DaoTaoTin" userId="fd3010ff-35da-449e-8d28-dee841f5a7ee" providerId="ADAL" clId="{B08ED8DA-B9D8-4608-A805-4F6C3068C909}" dt="2023-05-22T03:56:20.055" v="1392"/>
          <ac:picMkLst>
            <pc:docMk/>
            <pc:sldMk cId="792400739" sldId="824"/>
            <ac:picMk id="15" creationId="{04ED7E73-B2F7-76F5-82EA-910874308327}"/>
          </ac:picMkLst>
        </pc:picChg>
        <pc:picChg chg="add mod">
          <ac:chgData name="DaoTaoTin" userId="fd3010ff-35da-449e-8d28-dee841f5a7ee" providerId="ADAL" clId="{B08ED8DA-B9D8-4608-A805-4F6C3068C909}" dt="2023-05-22T03:56:20.055" v="1392"/>
          <ac:picMkLst>
            <pc:docMk/>
            <pc:sldMk cId="792400739" sldId="824"/>
            <ac:picMk id="16" creationId="{8BD6320B-A7DC-65CD-B1D2-6E96FA80892D}"/>
          </ac:picMkLst>
        </pc:picChg>
        <pc:picChg chg="add mod">
          <ac:chgData name="DaoTaoTin" userId="fd3010ff-35da-449e-8d28-dee841f5a7ee" providerId="ADAL" clId="{B08ED8DA-B9D8-4608-A805-4F6C3068C909}" dt="2023-05-22T03:56:20.055" v="1392"/>
          <ac:picMkLst>
            <pc:docMk/>
            <pc:sldMk cId="792400739" sldId="824"/>
            <ac:picMk id="17" creationId="{543171CA-5ECE-D8A5-607D-1D407D9C3AC5}"/>
          </ac:picMkLst>
        </pc:picChg>
        <pc:picChg chg="add mod">
          <ac:chgData name="DaoTaoTin" userId="fd3010ff-35da-449e-8d28-dee841f5a7ee" providerId="ADAL" clId="{B08ED8DA-B9D8-4608-A805-4F6C3068C909}" dt="2023-05-22T03:56:20.055" v="1392"/>
          <ac:picMkLst>
            <pc:docMk/>
            <pc:sldMk cId="792400739" sldId="824"/>
            <ac:picMk id="18" creationId="{8DEEC4F3-6FFA-2884-B444-87262566DB1A}"/>
          </ac:picMkLst>
        </pc:picChg>
        <pc:picChg chg="add mod">
          <ac:chgData name="DaoTaoTin" userId="fd3010ff-35da-449e-8d28-dee841f5a7ee" providerId="ADAL" clId="{B08ED8DA-B9D8-4608-A805-4F6C3068C909}" dt="2023-05-22T03:56:20.055" v="1392"/>
          <ac:picMkLst>
            <pc:docMk/>
            <pc:sldMk cId="792400739" sldId="824"/>
            <ac:picMk id="19" creationId="{AF566828-6BF7-0D71-CD6E-58B0DF3C06A3}"/>
          </ac:picMkLst>
        </pc:picChg>
        <pc:picChg chg="add mod">
          <ac:chgData name="DaoTaoTin" userId="fd3010ff-35da-449e-8d28-dee841f5a7ee" providerId="ADAL" clId="{B08ED8DA-B9D8-4608-A805-4F6C3068C909}" dt="2023-05-22T03:56:20.055" v="1392"/>
          <ac:picMkLst>
            <pc:docMk/>
            <pc:sldMk cId="792400739" sldId="824"/>
            <ac:picMk id="20" creationId="{938A8559-D8CB-3779-6A98-EF586043DEE8}"/>
          </ac:picMkLst>
        </pc:picChg>
        <pc:picChg chg="add mod">
          <ac:chgData name="DaoTaoTin" userId="fd3010ff-35da-449e-8d28-dee841f5a7ee" providerId="ADAL" clId="{B08ED8DA-B9D8-4608-A805-4F6C3068C909}" dt="2023-05-22T03:56:20.055" v="1392"/>
          <ac:picMkLst>
            <pc:docMk/>
            <pc:sldMk cId="792400739" sldId="824"/>
            <ac:picMk id="21" creationId="{29A6CF77-3526-E30E-DC95-7C3EB35C2A32}"/>
          </ac:picMkLst>
        </pc:picChg>
        <pc:picChg chg="add mod">
          <ac:chgData name="DaoTaoTin" userId="fd3010ff-35da-449e-8d28-dee841f5a7ee" providerId="ADAL" clId="{B08ED8DA-B9D8-4608-A805-4F6C3068C909}" dt="2023-05-22T03:56:20.055" v="1392"/>
          <ac:picMkLst>
            <pc:docMk/>
            <pc:sldMk cId="792400739" sldId="824"/>
            <ac:picMk id="22" creationId="{D6EDCE02-451E-50FA-14A6-AA34123986BE}"/>
          </ac:picMkLst>
        </pc:picChg>
        <pc:picChg chg="add mod">
          <ac:chgData name="DaoTaoTin" userId="fd3010ff-35da-449e-8d28-dee841f5a7ee" providerId="ADAL" clId="{B08ED8DA-B9D8-4608-A805-4F6C3068C909}" dt="2023-05-22T03:56:20.055" v="1392"/>
          <ac:picMkLst>
            <pc:docMk/>
            <pc:sldMk cId="792400739" sldId="824"/>
            <ac:picMk id="23" creationId="{F2AB3313-2E7D-638C-F18E-DDF0E998D2B8}"/>
          </ac:picMkLst>
        </pc:picChg>
      </pc:sldChg>
      <pc:sldChg chg="addSp delSp modSp add mod modAnim">
        <pc:chgData name="DaoTaoTin" userId="fd3010ff-35da-449e-8d28-dee841f5a7ee" providerId="ADAL" clId="{B08ED8DA-B9D8-4608-A805-4F6C3068C909}" dt="2023-05-22T04:01:31.355" v="1598" actId="20577"/>
        <pc:sldMkLst>
          <pc:docMk/>
          <pc:sldMk cId="2146136301" sldId="825"/>
        </pc:sldMkLst>
        <pc:spChg chg="mod">
          <ac:chgData name="DaoTaoTin" userId="fd3010ff-35da-449e-8d28-dee841f5a7ee" providerId="ADAL" clId="{B08ED8DA-B9D8-4608-A805-4F6C3068C909}" dt="2023-05-22T03:59:48.798" v="1589" actId="1076"/>
          <ac:spMkLst>
            <pc:docMk/>
            <pc:sldMk cId="2146136301" sldId="825"/>
            <ac:spMk id="2" creationId="{FCE31ABA-2B28-E671-B9A8-61E7DB057D6B}"/>
          </ac:spMkLst>
        </pc:spChg>
        <pc:spChg chg="add del mod">
          <ac:chgData name="DaoTaoTin" userId="fd3010ff-35da-449e-8d28-dee841f5a7ee" providerId="ADAL" clId="{B08ED8DA-B9D8-4608-A805-4F6C3068C909}" dt="2023-05-22T03:59:18.551" v="1580" actId="478"/>
          <ac:spMkLst>
            <pc:docMk/>
            <pc:sldMk cId="2146136301" sldId="825"/>
            <ac:spMk id="3" creationId="{FA4A5950-8C3D-9F22-F479-4ED63F52FAA1}"/>
          </ac:spMkLst>
        </pc:spChg>
        <pc:spChg chg="add mod">
          <ac:chgData name="DaoTaoTin" userId="fd3010ff-35da-449e-8d28-dee841f5a7ee" providerId="ADAL" clId="{B08ED8DA-B9D8-4608-A805-4F6C3068C909}" dt="2023-05-22T04:01:31.355" v="1598" actId="20577"/>
          <ac:spMkLst>
            <pc:docMk/>
            <pc:sldMk cId="2146136301" sldId="825"/>
            <ac:spMk id="4" creationId="{9EEA1246-DD24-7CFC-2399-34A0C98C734F}"/>
          </ac:spMkLst>
        </pc:spChg>
        <pc:picChg chg="del">
          <ac:chgData name="DaoTaoTin" userId="fd3010ff-35da-449e-8d28-dee841f5a7ee" providerId="ADAL" clId="{B08ED8DA-B9D8-4608-A805-4F6C3068C909}" dt="2023-05-22T03:57:00.898" v="1395" actId="478"/>
          <ac:picMkLst>
            <pc:docMk/>
            <pc:sldMk cId="2146136301" sldId="825"/>
            <ac:picMk id="14" creationId="{233853F6-D09C-C9F0-3AD9-32B36D78D207}"/>
          </ac:picMkLst>
        </pc:picChg>
        <pc:picChg chg="del">
          <ac:chgData name="DaoTaoTin" userId="fd3010ff-35da-449e-8d28-dee841f5a7ee" providerId="ADAL" clId="{B08ED8DA-B9D8-4608-A805-4F6C3068C909}" dt="2023-05-22T03:57:00.898" v="1395" actId="478"/>
          <ac:picMkLst>
            <pc:docMk/>
            <pc:sldMk cId="2146136301" sldId="825"/>
            <ac:picMk id="15" creationId="{04ED7E73-B2F7-76F5-82EA-910874308327}"/>
          </ac:picMkLst>
        </pc:picChg>
        <pc:picChg chg="del">
          <ac:chgData name="DaoTaoTin" userId="fd3010ff-35da-449e-8d28-dee841f5a7ee" providerId="ADAL" clId="{B08ED8DA-B9D8-4608-A805-4F6C3068C909}" dt="2023-05-22T03:57:00.898" v="1395" actId="478"/>
          <ac:picMkLst>
            <pc:docMk/>
            <pc:sldMk cId="2146136301" sldId="825"/>
            <ac:picMk id="16" creationId="{8BD6320B-A7DC-65CD-B1D2-6E96FA80892D}"/>
          </ac:picMkLst>
        </pc:picChg>
        <pc:picChg chg="del">
          <ac:chgData name="DaoTaoTin" userId="fd3010ff-35da-449e-8d28-dee841f5a7ee" providerId="ADAL" clId="{B08ED8DA-B9D8-4608-A805-4F6C3068C909}" dt="2023-05-22T03:57:00.898" v="1395" actId="478"/>
          <ac:picMkLst>
            <pc:docMk/>
            <pc:sldMk cId="2146136301" sldId="825"/>
            <ac:picMk id="17" creationId="{543171CA-5ECE-D8A5-607D-1D407D9C3AC5}"/>
          </ac:picMkLst>
        </pc:picChg>
        <pc:picChg chg="del">
          <ac:chgData name="DaoTaoTin" userId="fd3010ff-35da-449e-8d28-dee841f5a7ee" providerId="ADAL" clId="{B08ED8DA-B9D8-4608-A805-4F6C3068C909}" dt="2023-05-22T03:57:00.898" v="1395" actId="478"/>
          <ac:picMkLst>
            <pc:docMk/>
            <pc:sldMk cId="2146136301" sldId="825"/>
            <ac:picMk id="18" creationId="{8DEEC4F3-6FFA-2884-B444-87262566DB1A}"/>
          </ac:picMkLst>
        </pc:picChg>
        <pc:picChg chg="del">
          <ac:chgData name="DaoTaoTin" userId="fd3010ff-35da-449e-8d28-dee841f5a7ee" providerId="ADAL" clId="{B08ED8DA-B9D8-4608-A805-4F6C3068C909}" dt="2023-05-22T03:57:00.898" v="1395" actId="478"/>
          <ac:picMkLst>
            <pc:docMk/>
            <pc:sldMk cId="2146136301" sldId="825"/>
            <ac:picMk id="19" creationId="{AF566828-6BF7-0D71-CD6E-58B0DF3C06A3}"/>
          </ac:picMkLst>
        </pc:picChg>
        <pc:picChg chg="del">
          <ac:chgData name="DaoTaoTin" userId="fd3010ff-35da-449e-8d28-dee841f5a7ee" providerId="ADAL" clId="{B08ED8DA-B9D8-4608-A805-4F6C3068C909}" dt="2023-05-22T03:57:00.898" v="1395" actId="478"/>
          <ac:picMkLst>
            <pc:docMk/>
            <pc:sldMk cId="2146136301" sldId="825"/>
            <ac:picMk id="20" creationId="{938A8559-D8CB-3779-6A98-EF586043DEE8}"/>
          </ac:picMkLst>
        </pc:picChg>
        <pc:picChg chg="del">
          <ac:chgData name="DaoTaoTin" userId="fd3010ff-35da-449e-8d28-dee841f5a7ee" providerId="ADAL" clId="{B08ED8DA-B9D8-4608-A805-4F6C3068C909}" dt="2023-05-22T03:57:00.898" v="1395" actId="478"/>
          <ac:picMkLst>
            <pc:docMk/>
            <pc:sldMk cId="2146136301" sldId="825"/>
            <ac:picMk id="21" creationId="{29A6CF77-3526-E30E-DC95-7C3EB35C2A32}"/>
          </ac:picMkLst>
        </pc:picChg>
        <pc:picChg chg="del">
          <ac:chgData name="DaoTaoTin" userId="fd3010ff-35da-449e-8d28-dee841f5a7ee" providerId="ADAL" clId="{B08ED8DA-B9D8-4608-A805-4F6C3068C909}" dt="2023-05-22T03:57:00.898" v="1395" actId="478"/>
          <ac:picMkLst>
            <pc:docMk/>
            <pc:sldMk cId="2146136301" sldId="825"/>
            <ac:picMk id="22" creationId="{D6EDCE02-451E-50FA-14A6-AA34123986BE}"/>
          </ac:picMkLst>
        </pc:picChg>
        <pc:picChg chg="del">
          <ac:chgData name="DaoTaoTin" userId="fd3010ff-35da-449e-8d28-dee841f5a7ee" providerId="ADAL" clId="{B08ED8DA-B9D8-4608-A805-4F6C3068C909}" dt="2023-05-22T03:57:00.898" v="1395" actId="478"/>
          <ac:picMkLst>
            <pc:docMk/>
            <pc:sldMk cId="2146136301" sldId="825"/>
            <ac:picMk id="23" creationId="{F2AB3313-2E7D-638C-F18E-DDF0E998D2B8}"/>
          </ac:picMkLst>
        </pc:picChg>
      </pc:sldChg>
      <pc:sldChg chg="addSp delSp modSp add mod ord modAnim">
        <pc:chgData name="DaoTaoTin" userId="fd3010ff-35da-449e-8d28-dee841f5a7ee" providerId="ADAL" clId="{B08ED8DA-B9D8-4608-A805-4F6C3068C909}" dt="2023-05-22T04:03:11.382" v="1632"/>
        <pc:sldMkLst>
          <pc:docMk/>
          <pc:sldMk cId="1946846413" sldId="826"/>
        </pc:sldMkLst>
        <pc:spChg chg="mod">
          <ac:chgData name="DaoTaoTin" userId="fd3010ff-35da-449e-8d28-dee841f5a7ee" providerId="ADAL" clId="{B08ED8DA-B9D8-4608-A805-4F6C3068C909}" dt="2023-05-22T04:02:35.805" v="1623" actId="113"/>
          <ac:spMkLst>
            <pc:docMk/>
            <pc:sldMk cId="1946846413" sldId="826"/>
            <ac:spMk id="2" creationId="{FCE31ABA-2B28-E671-B9A8-61E7DB057D6B}"/>
          </ac:spMkLst>
        </pc:spChg>
        <pc:picChg chg="add mod">
          <ac:chgData name="DaoTaoTin" userId="fd3010ff-35da-449e-8d28-dee841f5a7ee" providerId="ADAL" clId="{B08ED8DA-B9D8-4608-A805-4F6C3068C909}" dt="2023-05-22T04:03:11.382" v="1632"/>
          <ac:picMkLst>
            <pc:docMk/>
            <pc:sldMk cId="1946846413" sldId="826"/>
            <ac:picMk id="3" creationId="{66C84F24-76EF-C5F5-4433-55113A2588D0}"/>
          </ac:picMkLst>
        </pc:picChg>
        <pc:picChg chg="add mod">
          <ac:chgData name="DaoTaoTin" userId="fd3010ff-35da-449e-8d28-dee841f5a7ee" providerId="ADAL" clId="{B08ED8DA-B9D8-4608-A805-4F6C3068C909}" dt="2023-05-22T04:03:11.382" v="1632"/>
          <ac:picMkLst>
            <pc:docMk/>
            <pc:sldMk cId="1946846413" sldId="826"/>
            <ac:picMk id="4" creationId="{3C0A0D72-0421-C6E7-6396-FB630A8E1268}"/>
          </ac:picMkLst>
        </pc:picChg>
        <pc:picChg chg="add mod">
          <ac:chgData name="DaoTaoTin" userId="fd3010ff-35da-449e-8d28-dee841f5a7ee" providerId="ADAL" clId="{B08ED8DA-B9D8-4608-A805-4F6C3068C909}" dt="2023-05-22T04:03:11.382" v="1632"/>
          <ac:picMkLst>
            <pc:docMk/>
            <pc:sldMk cId="1946846413" sldId="826"/>
            <ac:picMk id="5" creationId="{BD1929F1-FD49-0979-1210-65501D5FAFCA}"/>
          </ac:picMkLst>
        </pc:picChg>
        <pc:picChg chg="add mod">
          <ac:chgData name="DaoTaoTin" userId="fd3010ff-35da-449e-8d28-dee841f5a7ee" providerId="ADAL" clId="{B08ED8DA-B9D8-4608-A805-4F6C3068C909}" dt="2023-05-22T04:03:11.382" v="1632"/>
          <ac:picMkLst>
            <pc:docMk/>
            <pc:sldMk cId="1946846413" sldId="826"/>
            <ac:picMk id="6" creationId="{9604A81F-9C0C-F013-8289-06ADFA0E86E5}"/>
          </ac:picMkLst>
        </pc:picChg>
        <pc:picChg chg="add mod">
          <ac:chgData name="DaoTaoTin" userId="fd3010ff-35da-449e-8d28-dee841f5a7ee" providerId="ADAL" clId="{B08ED8DA-B9D8-4608-A805-4F6C3068C909}" dt="2023-05-22T04:03:11.382" v="1632"/>
          <ac:picMkLst>
            <pc:docMk/>
            <pc:sldMk cId="1946846413" sldId="826"/>
            <ac:picMk id="7" creationId="{787384B8-4E16-2947-D532-192A785A490E}"/>
          </ac:picMkLst>
        </pc:picChg>
        <pc:picChg chg="add mod">
          <ac:chgData name="DaoTaoTin" userId="fd3010ff-35da-449e-8d28-dee841f5a7ee" providerId="ADAL" clId="{B08ED8DA-B9D8-4608-A805-4F6C3068C909}" dt="2023-05-22T04:03:11.382" v="1632"/>
          <ac:picMkLst>
            <pc:docMk/>
            <pc:sldMk cId="1946846413" sldId="826"/>
            <ac:picMk id="8" creationId="{E260FF64-E926-E3A5-80B8-72E7B745D58C}"/>
          </ac:picMkLst>
        </pc:picChg>
        <pc:picChg chg="add mod">
          <ac:chgData name="DaoTaoTin" userId="fd3010ff-35da-449e-8d28-dee841f5a7ee" providerId="ADAL" clId="{B08ED8DA-B9D8-4608-A805-4F6C3068C909}" dt="2023-05-22T04:03:11.382" v="1632"/>
          <ac:picMkLst>
            <pc:docMk/>
            <pc:sldMk cId="1946846413" sldId="826"/>
            <ac:picMk id="9" creationId="{DFDC5D35-266F-018E-85A1-B92CFD1C9117}"/>
          </ac:picMkLst>
        </pc:picChg>
        <pc:picChg chg="add mod">
          <ac:chgData name="DaoTaoTin" userId="fd3010ff-35da-449e-8d28-dee841f5a7ee" providerId="ADAL" clId="{B08ED8DA-B9D8-4608-A805-4F6C3068C909}" dt="2023-05-22T04:03:11.382" v="1632"/>
          <ac:picMkLst>
            <pc:docMk/>
            <pc:sldMk cId="1946846413" sldId="826"/>
            <ac:picMk id="10" creationId="{612B3EB5-A489-03A7-DC20-95E958931525}"/>
          </ac:picMkLst>
        </pc:picChg>
        <pc:picChg chg="add mod">
          <ac:chgData name="DaoTaoTin" userId="fd3010ff-35da-449e-8d28-dee841f5a7ee" providerId="ADAL" clId="{B08ED8DA-B9D8-4608-A805-4F6C3068C909}" dt="2023-05-22T04:03:11.382" v="1632"/>
          <ac:picMkLst>
            <pc:docMk/>
            <pc:sldMk cId="1946846413" sldId="826"/>
            <ac:picMk id="11" creationId="{59A0F352-8990-69E6-C42E-80AA45545FDD}"/>
          </ac:picMkLst>
        </pc:picChg>
        <pc:picChg chg="add mod">
          <ac:chgData name="DaoTaoTin" userId="fd3010ff-35da-449e-8d28-dee841f5a7ee" providerId="ADAL" clId="{B08ED8DA-B9D8-4608-A805-4F6C3068C909}" dt="2023-05-22T04:03:11.382" v="1632"/>
          <ac:picMkLst>
            <pc:docMk/>
            <pc:sldMk cId="1946846413" sldId="826"/>
            <ac:picMk id="12" creationId="{0078A95D-948D-C6CE-682D-909697B59622}"/>
          </ac:picMkLst>
        </pc:picChg>
        <pc:picChg chg="del">
          <ac:chgData name="DaoTaoTin" userId="fd3010ff-35da-449e-8d28-dee841f5a7ee" providerId="ADAL" clId="{B08ED8DA-B9D8-4608-A805-4F6C3068C909}" dt="2023-05-22T04:02:19.553" v="1604" actId="478"/>
          <ac:picMkLst>
            <pc:docMk/>
            <pc:sldMk cId="1946846413" sldId="826"/>
            <ac:picMk id="14" creationId="{233853F6-D09C-C9F0-3AD9-32B36D78D207}"/>
          </ac:picMkLst>
        </pc:picChg>
        <pc:picChg chg="del">
          <ac:chgData name="DaoTaoTin" userId="fd3010ff-35da-449e-8d28-dee841f5a7ee" providerId="ADAL" clId="{B08ED8DA-B9D8-4608-A805-4F6C3068C909}" dt="2023-05-22T04:02:19.553" v="1604" actId="478"/>
          <ac:picMkLst>
            <pc:docMk/>
            <pc:sldMk cId="1946846413" sldId="826"/>
            <ac:picMk id="15" creationId="{04ED7E73-B2F7-76F5-82EA-910874308327}"/>
          </ac:picMkLst>
        </pc:picChg>
        <pc:picChg chg="del">
          <ac:chgData name="DaoTaoTin" userId="fd3010ff-35da-449e-8d28-dee841f5a7ee" providerId="ADAL" clId="{B08ED8DA-B9D8-4608-A805-4F6C3068C909}" dt="2023-05-22T04:02:19.553" v="1604" actId="478"/>
          <ac:picMkLst>
            <pc:docMk/>
            <pc:sldMk cId="1946846413" sldId="826"/>
            <ac:picMk id="16" creationId="{8BD6320B-A7DC-65CD-B1D2-6E96FA80892D}"/>
          </ac:picMkLst>
        </pc:picChg>
        <pc:picChg chg="del">
          <ac:chgData name="DaoTaoTin" userId="fd3010ff-35da-449e-8d28-dee841f5a7ee" providerId="ADAL" clId="{B08ED8DA-B9D8-4608-A805-4F6C3068C909}" dt="2023-05-22T04:02:19.553" v="1604" actId="478"/>
          <ac:picMkLst>
            <pc:docMk/>
            <pc:sldMk cId="1946846413" sldId="826"/>
            <ac:picMk id="17" creationId="{543171CA-5ECE-D8A5-607D-1D407D9C3AC5}"/>
          </ac:picMkLst>
        </pc:picChg>
        <pc:picChg chg="del">
          <ac:chgData name="DaoTaoTin" userId="fd3010ff-35da-449e-8d28-dee841f5a7ee" providerId="ADAL" clId="{B08ED8DA-B9D8-4608-A805-4F6C3068C909}" dt="2023-05-22T04:02:19.553" v="1604" actId="478"/>
          <ac:picMkLst>
            <pc:docMk/>
            <pc:sldMk cId="1946846413" sldId="826"/>
            <ac:picMk id="18" creationId="{8DEEC4F3-6FFA-2884-B444-87262566DB1A}"/>
          </ac:picMkLst>
        </pc:picChg>
        <pc:picChg chg="del">
          <ac:chgData name="DaoTaoTin" userId="fd3010ff-35da-449e-8d28-dee841f5a7ee" providerId="ADAL" clId="{B08ED8DA-B9D8-4608-A805-4F6C3068C909}" dt="2023-05-22T04:02:19.553" v="1604" actId="478"/>
          <ac:picMkLst>
            <pc:docMk/>
            <pc:sldMk cId="1946846413" sldId="826"/>
            <ac:picMk id="19" creationId="{AF566828-6BF7-0D71-CD6E-58B0DF3C06A3}"/>
          </ac:picMkLst>
        </pc:picChg>
        <pc:picChg chg="del">
          <ac:chgData name="DaoTaoTin" userId="fd3010ff-35da-449e-8d28-dee841f5a7ee" providerId="ADAL" clId="{B08ED8DA-B9D8-4608-A805-4F6C3068C909}" dt="2023-05-22T04:02:19.553" v="1604" actId="478"/>
          <ac:picMkLst>
            <pc:docMk/>
            <pc:sldMk cId="1946846413" sldId="826"/>
            <ac:picMk id="20" creationId="{938A8559-D8CB-3779-6A98-EF586043DEE8}"/>
          </ac:picMkLst>
        </pc:picChg>
        <pc:picChg chg="del">
          <ac:chgData name="DaoTaoTin" userId="fd3010ff-35da-449e-8d28-dee841f5a7ee" providerId="ADAL" clId="{B08ED8DA-B9D8-4608-A805-4F6C3068C909}" dt="2023-05-22T04:02:19.553" v="1604" actId="478"/>
          <ac:picMkLst>
            <pc:docMk/>
            <pc:sldMk cId="1946846413" sldId="826"/>
            <ac:picMk id="21" creationId="{29A6CF77-3526-E30E-DC95-7C3EB35C2A32}"/>
          </ac:picMkLst>
        </pc:picChg>
        <pc:picChg chg="del">
          <ac:chgData name="DaoTaoTin" userId="fd3010ff-35da-449e-8d28-dee841f5a7ee" providerId="ADAL" clId="{B08ED8DA-B9D8-4608-A805-4F6C3068C909}" dt="2023-05-22T04:02:19.553" v="1604" actId="478"/>
          <ac:picMkLst>
            <pc:docMk/>
            <pc:sldMk cId="1946846413" sldId="826"/>
            <ac:picMk id="22" creationId="{D6EDCE02-451E-50FA-14A6-AA34123986BE}"/>
          </ac:picMkLst>
        </pc:picChg>
        <pc:picChg chg="del">
          <ac:chgData name="DaoTaoTin" userId="fd3010ff-35da-449e-8d28-dee841f5a7ee" providerId="ADAL" clId="{B08ED8DA-B9D8-4608-A805-4F6C3068C909}" dt="2023-05-22T04:02:19.553" v="1604" actId="478"/>
          <ac:picMkLst>
            <pc:docMk/>
            <pc:sldMk cId="1946846413" sldId="826"/>
            <ac:picMk id="23" creationId="{F2AB3313-2E7D-638C-F18E-DDF0E998D2B8}"/>
          </ac:picMkLst>
        </pc:picChg>
      </pc:sldChg>
      <pc:sldChg chg="modSp add mod ord">
        <pc:chgData name="DaoTaoTin" userId="fd3010ff-35da-449e-8d28-dee841f5a7ee" providerId="ADAL" clId="{B08ED8DA-B9D8-4608-A805-4F6C3068C909}" dt="2023-05-22T04:03:43.992" v="1656" actId="20577"/>
        <pc:sldMkLst>
          <pc:docMk/>
          <pc:sldMk cId="4019725146" sldId="827"/>
        </pc:sldMkLst>
        <pc:spChg chg="mod">
          <ac:chgData name="DaoTaoTin" userId="fd3010ff-35da-449e-8d28-dee841f5a7ee" providerId="ADAL" clId="{B08ED8DA-B9D8-4608-A805-4F6C3068C909}" dt="2023-05-22T04:03:43.992" v="1656" actId="20577"/>
          <ac:spMkLst>
            <pc:docMk/>
            <pc:sldMk cId="4019725146" sldId="827"/>
            <ac:spMk id="4" creationId="{9EEA1246-DD24-7CFC-2399-34A0C98C734F}"/>
          </ac:spMkLst>
        </pc:spChg>
      </pc:sldChg>
      <pc:sldChg chg="addSp delSp modSp add mod ord modAnim">
        <pc:chgData name="DaoTaoTin" userId="fd3010ff-35da-449e-8d28-dee841f5a7ee" providerId="ADAL" clId="{B08ED8DA-B9D8-4608-A805-4F6C3068C909}" dt="2023-05-22T04:13:49.663" v="1725" actId="1036"/>
        <pc:sldMkLst>
          <pc:docMk/>
          <pc:sldMk cId="1208956020" sldId="828"/>
        </pc:sldMkLst>
        <pc:spChg chg="mod">
          <ac:chgData name="DaoTaoTin" userId="fd3010ff-35da-449e-8d28-dee841f5a7ee" providerId="ADAL" clId="{B08ED8DA-B9D8-4608-A805-4F6C3068C909}" dt="2023-05-22T04:13:04.361" v="1669" actId="20577"/>
          <ac:spMkLst>
            <pc:docMk/>
            <pc:sldMk cId="1208956020" sldId="828"/>
            <ac:spMk id="2" creationId="{FCE31ABA-2B28-E671-B9A8-61E7DB057D6B}"/>
          </ac:spMkLst>
        </pc:spChg>
        <pc:picChg chg="del">
          <ac:chgData name="DaoTaoTin" userId="fd3010ff-35da-449e-8d28-dee841f5a7ee" providerId="ADAL" clId="{B08ED8DA-B9D8-4608-A805-4F6C3068C909}" dt="2023-05-22T04:12:54.967" v="1660" actId="478"/>
          <ac:picMkLst>
            <pc:docMk/>
            <pc:sldMk cId="1208956020" sldId="828"/>
            <ac:picMk id="3" creationId="{66C84F24-76EF-C5F5-4433-55113A2588D0}"/>
          </ac:picMkLst>
        </pc:picChg>
        <pc:picChg chg="del">
          <ac:chgData name="DaoTaoTin" userId="fd3010ff-35da-449e-8d28-dee841f5a7ee" providerId="ADAL" clId="{B08ED8DA-B9D8-4608-A805-4F6C3068C909}" dt="2023-05-22T04:12:54.967" v="1660" actId="478"/>
          <ac:picMkLst>
            <pc:docMk/>
            <pc:sldMk cId="1208956020" sldId="828"/>
            <ac:picMk id="4" creationId="{3C0A0D72-0421-C6E7-6396-FB630A8E1268}"/>
          </ac:picMkLst>
        </pc:picChg>
        <pc:picChg chg="del">
          <ac:chgData name="DaoTaoTin" userId="fd3010ff-35da-449e-8d28-dee841f5a7ee" providerId="ADAL" clId="{B08ED8DA-B9D8-4608-A805-4F6C3068C909}" dt="2023-05-22T04:12:54.967" v="1660" actId="478"/>
          <ac:picMkLst>
            <pc:docMk/>
            <pc:sldMk cId="1208956020" sldId="828"/>
            <ac:picMk id="5" creationId="{BD1929F1-FD49-0979-1210-65501D5FAFCA}"/>
          </ac:picMkLst>
        </pc:picChg>
        <pc:picChg chg="del">
          <ac:chgData name="DaoTaoTin" userId="fd3010ff-35da-449e-8d28-dee841f5a7ee" providerId="ADAL" clId="{B08ED8DA-B9D8-4608-A805-4F6C3068C909}" dt="2023-05-22T04:12:54.967" v="1660" actId="478"/>
          <ac:picMkLst>
            <pc:docMk/>
            <pc:sldMk cId="1208956020" sldId="828"/>
            <ac:picMk id="6" creationId="{9604A81F-9C0C-F013-8289-06ADFA0E86E5}"/>
          </ac:picMkLst>
        </pc:picChg>
        <pc:picChg chg="del">
          <ac:chgData name="DaoTaoTin" userId="fd3010ff-35da-449e-8d28-dee841f5a7ee" providerId="ADAL" clId="{B08ED8DA-B9D8-4608-A805-4F6C3068C909}" dt="2023-05-22T04:12:54.967" v="1660" actId="478"/>
          <ac:picMkLst>
            <pc:docMk/>
            <pc:sldMk cId="1208956020" sldId="828"/>
            <ac:picMk id="7" creationId="{787384B8-4E16-2947-D532-192A785A490E}"/>
          </ac:picMkLst>
        </pc:picChg>
        <pc:picChg chg="del">
          <ac:chgData name="DaoTaoTin" userId="fd3010ff-35da-449e-8d28-dee841f5a7ee" providerId="ADAL" clId="{B08ED8DA-B9D8-4608-A805-4F6C3068C909}" dt="2023-05-22T04:12:54.967" v="1660" actId="478"/>
          <ac:picMkLst>
            <pc:docMk/>
            <pc:sldMk cId="1208956020" sldId="828"/>
            <ac:picMk id="8" creationId="{E260FF64-E926-E3A5-80B8-72E7B745D58C}"/>
          </ac:picMkLst>
        </pc:picChg>
        <pc:picChg chg="del">
          <ac:chgData name="DaoTaoTin" userId="fd3010ff-35da-449e-8d28-dee841f5a7ee" providerId="ADAL" clId="{B08ED8DA-B9D8-4608-A805-4F6C3068C909}" dt="2023-05-22T04:12:54.967" v="1660" actId="478"/>
          <ac:picMkLst>
            <pc:docMk/>
            <pc:sldMk cId="1208956020" sldId="828"/>
            <ac:picMk id="9" creationId="{DFDC5D35-266F-018E-85A1-B92CFD1C9117}"/>
          </ac:picMkLst>
        </pc:picChg>
        <pc:picChg chg="del">
          <ac:chgData name="DaoTaoTin" userId="fd3010ff-35da-449e-8d28-dee841f5a7ee" providerId="ADAL" clId="{B08ED8DA-B9D8-4608-A805-4F6C3068C909}" dt="2023-05-22T04:12:54.967" v="1660" actId="478"/>
          <ac:picMkLst>
            <pc:docMk/>
            <pc:sldMk cId="1208956020" sldId="828"/>
            <ac:picMk id="10" creationId="{612B3EB5-A489-03A7-DC20-95E958931525}"/>
          </ac:picMkLst>
        </pc:picChg>
        <pc:picChg chg="del">
          <ac:chgData name="DaoTaoTin" userId="fd3010ff-35da-449e-8d28-dee841f5a7ee" providerId="ADAL" clId="{B08ED8DA-B9D8-4608-A805-4F6C3068C909}" dt="2023-05-22T04:12:54.967" v="1660" actId="478"/>
          <ac:picMkLst>
            <pc:docMk/>
            <pc:sldMk cId="1208956020" sldId="828"/>
            <ac:picMk id="11" creationId="{59A0F352-8990-69E6-C42E-80AA45545FDD}"/>
          </ac:picMkLst>
        </pc:picChg>
        <pc:picChg chg="del">
          <ac:chgData name="DaoTaoTin" userId="fd3010ff-35da-449e-8d28-dee841f5a7ee" providerId="ADAL" clId="{B08ED8DA-B9D8-4608-A805-4F6C3068C909}" dt="2023-05-22T04:12:54.967" v="1660" actId="478"/>
          <ac:picMkLst>
            <pc:docMk/>
            <pc:sldMk cId="1208956020" sldId="828"/>
            <ac:picMk id="12" creationId="{0078A95D-948D-C6CE-682D-909697B59622}"/>
          </ac:picMkLst>
        </pc:picChg>
        <pc:picChg chg="add del mod">
          <ac:chgData name="DaoTaoTin" userId="fd3010ff-35da-449e-8d28-dee841f5a7ee" providerId="ADAL" clId="{B08ED8DA-B9D8-4608-A805-4F6C3068C909}" dt="2023-05-22T04:13:37.801" v="1703"/>
          <ac:picMkLst>
            <pc:docMk/>
            <pc:sldMk cId="1208956020" sldId="828"/>
            <ac:picMk id="13" creationId="{1D821BDA-8F88-4E1B-3446-9EFA9E66263F}"/>
          </ac:picMkLst>
        </pc:picChg>
        <pc:picChg chg="add del mod">
          <ac:chgData name="DaoTaoTin" userId="fd3010ff-35da-449e-8d28-dee841f5a7ee" providerId="ADAL" clId="{B08ED8DA-B9D8-4608-A805-4F6C3068C909}" dt="2023-05-22T04:13:37.801" v="1703"/>
          <ac:picMkLst>
            <pc:docMk/>
            <pc:sldMk cId="1208956020" sldId="828"/>
            <ac:picMk id="14" creationId="{BB8FC3B1-6847-3C2F-D468-E9ED04490F94}"/>
          </ac:picMkLst>
        </pc:picChg>
        <pc:picChg chg="add del mod">
          <ac:chgData name="DaoTaoTin" userId="fd3010ff-35da-449e-8d28-dee841f5a7ee" providerId="ADAL" clId="{B08ED8DA-B9D8-4608-A805-4F6C3068C909}" dt="2023-05-22T04:13:37.801" v="1703"/>
          <ac:picMkLst>
            <pc:docMk/>
            <pc:sldMk cId="1208956020" sldId="828"/>
            <ac:picMk id="15" creationId="{4E74585B-9178-D5D2-21E3-9BA5651B67C9}"/>
          </ac:picMkLst>
        </pc:picChg>
        <pc:picChg chg="add del mod">
          <ac:chgData name="DaoTaoTin" userId="fd3010ff-35da-449e-8d28-dee841f5a7ee" providerId="ADAL" clId="{B08ED8DA-B9D8-4608-A805-4F6C3068C909}" dt="2023-05-22T04:13:37.801" v="1703"/>
          <ac:picMkLst>
            <pc:docMk/>
            <pc:sldMk cId="1208956020" sldId="828"/>
            <ac:picMk id="16" creationId="{610800CF-9C3E-62ED-C283-5E371089F09F}"/>
          </ac:picMkLst>
        </pc:picChg>
        <pc:picChg chg="add mod">
          <ac:chgData name="DaoTaoTin" userId="fd3010ff-35da-449e-8d28-dee841f5a7ee" providerId="ADAL" clId="{B08ED8DA-B9D8-4608-A805-4F6C3068C909}" dt="2023-05-22T04:13:49.663" v="1725" actId="1036"/>
          <ac:picMkLst>
            <pc:docMk/>
            <pc:sldMk cId="1208956020" sldId="828"/>
            <ac:picMk id="17" creationId="{2A5AF8DB-D8D0-38A3-9C37-580A38B8CEA1}"/>
          </ac:picMkLst>
        </pc:picChg>
        <pc:picChg chg="add mod">
          <ac:chgData name="DaoTaoTin" userId="fd3010ff-35da-449e-8d28-dee841f5a7ee" providerId="ADAL" clId="{B08ED8DA-B9D8-4608-A805-4F6C3068C909}" dt="2023-05-22T04:13:49.663" v="1725" actId="1036"/>
          <ac:picMkLst>
            <pc:docMk/>
            <pc:sldMk cId="1208956020" sldId="828"/>
            <ac:picMk id="18" creationId="{992D0923-FB8E-3170-EEA7-FD2845004093}"/>
          </ac:picMkLst>
        </pc:picChg>
        <pc:picChg chg="add mod">
          <ac:chgData name="DaoTaoTin" userId="fd3010ff-35da-449e-8d28-dee841f5a7ee" providerId="ADAL" clId="{B08ED8DA-B9D8-4608-A805-4F6C3068C909}" dt="2023-05-22T04:13:49.663" v="1725" actId="1036"/>
          <ac:picMkLst>
            <pc:docMk/>
            <pc:sldMk cId="1208956020" sldId="828"/>
            <ac:picMk id="19" creationId="{F615E37D-7457-35B0-69F2-E47202E1B596}"/>
          </ac:picMkLst>
        </pc:picChg>
        <pc:picChg chg="add mod">
          <ac:chgData name="DaoTaoTin" userId="fd3010ff-35da-449e-8d28-dee841f5a7ee" providerId="ADAL" clId="{B08ED8DA-B9D8-4608-A805-4F6C3068C909}" dt="2023-05-22T04:13:49.663" v="1725" actId="1036"/>
          <ac:picMkLst>
            <pc:docMk/>
            <pc:sldMk cId="1208956020" sldId="828"/>
            <ac:picMk id="20" creationId="{8203B7B8-616C-48CF-DA79-A0C2601B6EF2}"/>
          </ac:picMkLst>
        </pc:picChg>
      </pc:sldChg>
      <pc:sldChg chg="modSp add mod ord">
        <pc:chgData name="DaoTaoTin" userId="fd3010ff-35da-449e-8d28-dee841f5a7ee" providerId="ADAL" clId="{B08ED8DA-B9D8-4608-A805-4F6C3068C909}" dt="2023-05-22T04:14:39.858" v="1777" actId="20577"/>
        <pc:sldMkLst>
          <pc:docMk/>
          <pc:sldMk cId="4031558112" sldId="829"/>
        </pc:sldMkLst>
        <pc:spChg chg="mod">
          <ac:chgData name="DaoTaoTin" userId="fd3010ff-35da-449e-8d28-dee841f5a7ee" providerId="ADAL" clId="{B08ED8DA-B9D8-4608-A805-4F6C3068C909}" dt="2023-05-22T04:14:39.858" v="1777" actId="20577"/>
          <ac:spMkLst>
            <pc:docMk/>
            <pc:sldMk cId="4031558112" sldId="829"/>
            <ac:spMk id="4" creationId="{9EEA1246-DD24-7CFC-2399-34A0C98C734F}"/>
          </ac:spMkLst>
        </pc:spChg>
      </pc:sldChg>
      <pc:sldChg chg="addSp delSp modSp add mod ord modAnim">
        <pc:chgData name="DaoTaoTin" userId="fd3010ff-35da-449e-8d28-dee841f5a7ee" providerId="ADAL" clId="{B08ED8DA-B9D8-4608-A805-4F6C3068C909}" dt="2023-05-22T04:18:51.829" v="1858" actId="1035"/>
        <pc:sldMkLst>
          <pc:docMk/>
          <pc:sldMk cId="1764972733" sldId="830"/>
        </pc:sldMkLst>
        <pc:spChg chg="mod">
          <ac:chgData name="DaoTaoTin" userId="fd3010ff-35da-449e-8d28-dee841f5a7ee" providerId="ADAL" clId="{B08ED8DA-B9D8-4608-A805-4F6C3068C909}" dt="2023-05-22T04:15:14.228" v="1798" actId="113"/>
          <ac:spMkLst>
            <pc:docMk/>
            <pc:sldMk cId="1764972733" sldId="830"/>
            <ac:spMk id="2" creationId="{FCE31ABA-2B28-E671-B9A8-61E7DB057D6B}"/>
          </ac:spMkLst>
        </pc:spChg>
        <pc:picChg chg="add del mod">
          <ac:chgData name="DaoTaoTin" userId="fd3010ff-35da-449e-8d28-dee841f5a7ee" providerId="ADAL" clId="{B08ED8DA-B9D8-4608-A805-4F6C3068C909}" dt="2023-05-22T04:17:10.930" v="1832"/>
          <ac:picMkLst>
            <pc:docMk/>
            <pc:sldMk cId="1764972733" sldId="830"/>
            <ac:picMk id="3" creationId="{EE344FDE-C224-97F8-C2B2-DE5666E99496}"/>
          </ac:picMkLst>
        </pc:picChg>
        <pc:picChg chg="add del mod">
          <ac:chgData name="DaoTaoTin" userId="fd3010ff-35da-449e-8d28-dee841f5a7ee" providerId="ADAL" clId="{B08ED8DA-B9D8-4608-A805-4F6C3068C909}" dt="2023-05-22T04:17:10.930" v="1832"/>
          <ac:picMkLst>
            <pc:docMk/>
            <pc:sldMk cId="1764972733" sldId="830"/>
            <ac:picMk id="4" creationId="{F75F6681-527B-09E2-6CED-AA75349E29C3}"/>
          </ac:picMkLst>
        </pc:picChg>
        <pc:picChg chg="add del mod">
          <ac:chgData name="DaoTaoTin" userId="fd3010ff-35da-449e-8d28-dee841f5a7ee" providerId="ADAL" clId="{B08ED8DA-B9D8-4608-A805-4F6C3068C909}" dt="2023-05-22T04:17:10.930" v="1832"/>
          <ac:picMkLst>
            <pc:docMk/>
            <pc:sldMk cId="1764972733" sldId="830"/>
            <ac:picMk id="5" creationId="{78BE89B0-0F80-654D-607B-DA94788297EF}"/>
          </ac:picMkLst>
        </pc:picChg>
        <pc:picChg chg="add del mod">
          <ac:chgData name="DaoTaoTin" userId="fd3010ff-35da-449e-8d28-dee841f5a7ee" providerId="ADAL" clId="{B08ED8DA-B9D8-4608-A805-4F6C3068C909}" dt="2023-05-22T04:17:10.930" v="1832"/>
          <ac:picMkLst>
            <pc:docMk/>
            <pc:sldMk cId="1764972733" sldId="830"/>
            <ac:picMk id="6" creationId="{F14F476C-1119-05AE-0F7F-BC8C0DBB8275}"/>
          </ac:picMkLst>
        </pc:picChg>
        <pc:picChg chg="add mod">
          <ac:chgData name="DaoTaoTin" userId="fd3010ff-35da-449e-8d28-dee841f5a7ee" providerId="ADAL" clId="{B08ED8DA-B9D8-4608-A805-4F6C3068C909}" dt="2023-05-22T04:18:51.829" v="1858" actId="1035"/>
          <ac:picMkLst>
            <pc:docMk/>
            <pc:sldMk cId="1764972733" sldId="830"/>
            <ac:picMk id="7" creationId="{15AF677F-D8DA-0EAC-A6E1-0A28302BBFC9}"/>
          </ac:picMkLst>
        </pc:picChg>
        <pc:picChg chg="add mod">
          <ac:chgData name="DaoTaoTin" userId="fd3010ff-35da-449e-8d28-dee841f5a7ee" providerId="ADAL" clId="{B08ED8DA-B9D8-4608-A805-4F6C3068C909}" dt="2023-05-22T04:18:51.829" v="1858" actId="1035"/>
          <ac:picMkLst>
            <pc:docMk/>
            <pc:sldMk cId="1764972733" sldId="830"/>
            <ac:picMk id="8" creationId="{AFF6C483-96DE-F7BD-A1A0-269110526140}"/>
          </ac:picMkLst>
        </pc:picChg>
        <pc:picChg chg="add mod">
          <ac:chgData name="DaoTaoTin" userId="fd3010ff-35da-449e-8d28-dee841f5a7ee" providerId="ADAL" clId="{B08ED8DA-B9D8-4608-A805-4F6C3068C909}" dt="2023-05-22T04:18:51.829" v="1858" actId="1035"/>
          <ac:picMkLst>
            <pc:docMk/>
            <pc:sldMk cId="1764972733" sldId="830"/>
            <ac:picMk id="9" creationId="{55773184-34D1-63B2-3249-98BD49316989}"/>
          </ac:picMkLst>
        </pc:picChg>
        <pc:picChg chg="add mod">
          <ac:chgData name="DaoTaoTin" userId="fd3010ff-35da-449e-8d28-dee841f5a7ee" providerId="ADAL" clId="{B08ED8DA-B9D8-4608-A805-4F6C3068C909}" dt="2023-05-22T04:18:51.829" v="1858" actId="1035"/>
          <ac:picMkLst>
            <pc:docMk/>
            <pc:sldMk cId="1764972733" sldId="830"/>
            <ac:picMk id="10" creationId="{CED9F2AA-0AE3-C52F-8907-1B142E79BF33}"/>
          </ac:picMkLst>
        </pc:picChg>
        <pc:picChg chg="del">
          <ac:chgData name="DaoTaoTin" userId="fd3010ff-35da-449e-8d28-dee841f5a7ee" providerId="ADAL" clId="{B08ED8DA-B9D8-4608-A805-4F6C3068C909}" dt="2023-05-22T04:16:30.723" v="1799" actId="478"/>
          <ac:picMkLst>
            <pc:docMk/>
            <pc:sldMk cId="1764972733" sldId="830"/>
            <ac:picMk id="17" creationId="{2A5AF8DB-D8D0-38A3-9C37-580A38B8CEA1}"/>
          </ac:picMkLst>
        </pc:picChg>
        <pc:picChg chg="del">
          <ac:chgData name="DaoTaoTin" userId="fd3010ff-35da-449e-8d28-dee841f5a7ee" providerId="ADAL" clId="{B08ED8DA-B9D8-4608-A805-4F6C3068C909}" dt="2023-05-22T04:16:30.723" v="1799" actId="478"/>
          <ac:picMkLst>
            <pc:docMk/>
            <pc:sldMk cId="1764972733" sldId="830"/>
            <ac:picMk id="18" creationId="{992D0923-FB8E-3170-EEA7-FD2845004093}"/>
          </ac:picMkLst>
        </pc:picChg>
        <pc:picChg chg="del">
          <ac:chgData name="DaoTaoTin" userId="fd3010ff-35da-449e-8d28-dee841f5a7ee" providerId="ADAL" clId="{B08ED8DA-B9D8-4608-A805-4F6C3068C909}" dt="2023-05-22T04:16:30.723" v="1799" actId="478"/>
          <ac:picMkLst>
            <pc:docMk/>
            <pc:sldMk cId="1764972733" sldId="830"/>
            <ac:picMk id="19" creationId="{F615E37D-7457-35B0-69F2-E47202E1B596}"/>
          </ac:picMkLst>
        </pc:picChg>
        <pc:picChg chg="del">
          <ac:chgData name="DaoTaoTin" userId="fd3010ff-35da-449e-8d28-dee841f5a7ee" providerId="ADAL" clId="{B08ED8DA-B9D8-4608-A805-4F6C3068C909}" dt="2023-05-22T04:16:30.723" v="1799" actId="478"/>
          <ac:picMkLst>
            <pc:docMk/>
            <pc:sldMk cId="1764972733" sldId="830"/>
            <ac:picMk id="20" creationId="{8203B7B8-616C-48CF-DA79-A0C2601B6EF2}"/>
          </ac:picMkLst>
        </pc:picChg>
      </pc:sldChg>
      <pc:sldChg chg="modSp add mod ord modNotesTx">
        <pc:chgData name="DaoTaoTin" userId="fd3010ff-35da-449e-8d28-dee841f5a7ee" providerId="ADAL" clId="{B08ED8DA-B9D8-4608-A805-4F6C3068C909}" dt="2023-05-22T04:33:31.849" v="2046" actId="20577"/>
        <pc:sldMkLst>
          <pc:docMk/>
          <pc:sldMk cId="4052424373" sldId="831"/>
        </pc:sldMkLst>
        <pc:spChg chg="mod">
          <ac:chgData name="DaoTaoTin" userId="fd3010ff-35da-449e-8d28-dee841f5a7ee" providerId="ADAL" clId="{B08ED8DA-B9D8-4608-A805-4F6C3068C909}" dt="2023-05-22T04:32:23.867" v="2025" actId="20577"/>
          <ac:spMkLst>
            <pc:docMk/>
            <pc:sldMk cId="4052424373" sldId="831"/>
            <ac:spMk id="4" creationId="{9EEA1246-DD24-7CFC-2399-34A0C98C734F}"/>
          </ac:spMkLst>
        </pc:spChg>
      </pc:sldChg>
      <pc:sldChg chg="addSp delSp modSp add mod ord modAnim">
        <pc:chgData name="DaoTaoTin" userId="fd3010ff-35da-449e-8d28-dee841f5a7ee" providerId="ADAL" clId="{B08ED8DA-B9D8-4608-A805-4F6C3068C909}" dt="2023-05-22T04:35:05.800" v="2087" actId="1036"/>
        <pc:sldMkLst>
          <pc:docMk/>
          <pc:sldMk cId="1797083711" sldId="832"/>
        </pc:sldMkLst>
        <pc:spChg chg="mod">
          <ac:chgData name="DaoTaoTin" userId="fd3010ff-35da-449e-8d28-dee841f5a7ee" providerId="ADAL" clId="{B08ED8DA-B9D8-4608-A805-4F6C3068C909}" dt="2023-05-22T04:34:51.685" v="2084" actId="113"/>
          <ac:spMkLst>
            <pc:docMk/>
            <pc:sldMk cId="1797083711" sldId="832"/>
            <ac:spMk id="2" creationId="{FCE31ABA-2B28-E671-B9A8-61E7DB057D6B}"/>
          </ac:spMkLst>
        </pc:spChg>
        <pc:picChg chg="add mod">
          <ac:chgData name="DaoTaoTin" userId="fd3010ff-35da-449e-8d28-dee841f5a7ee" providerId="ADAL" clId="{B08ED8DA-B9D8-4608-A805-4F6C3068C909}" dt="2023-05-22T04:35:05.800" v="2087" actId="1036"/>
          <ac:picMkLst>
            <pc:docMk/>
            <pc:sldMk cId="1797083711" sldId="832"/>
            <ac:picMk id="3" creationId="{ED431FDE-06F2-8E21-93B0-B85E385F2A57}"/>
          </ac:picMkLst>
        </pc:picChg>
        <pc:picChg chg="add mod">
          <ac:chgData name="DaoTaoTin" userId="fd3010ff-35da-449e-8d28-dee841f5a7ee" providerId="ADAL" clId="{B08ED8DA-B9D8-4608-A805-4F6C3068C909}" dt="2023-05-22T04:35:05.800" v="2087" actId="1036"/>
          <ac:picMkLst>
            <pc:docMk/>
            <pc:sldMk cId="1797083711" sldId="832"/>
            <ac:picMk id="4" creationId="{FC80BF7E-9219-A0F0-ACA9-F883D921ABFA}"/>
          </ac:picMkLst>
        </pc:picChg>
        <pc:picChg chg="add mod">
          <ac:chgData name="DaoTaoTin" userId="fd3010ff-35da-449e-8d28-dee841f5a7ee" providerId="ADAL" clId="{B08ED8DA-B9D8-4608-A805-4F6C3068C909}" dt="2023-05-22T04:35:05.800" v="2087" actId="1036"/>
          <ac:picMkLst>
            <pc:docMk/>
            <pc:sldMk cId="1797083711" sldId="832"/>
            <ac:picMk id="5" creationId="{46E012BD-A424-36AC-CE74-2FB6DB0CB339}"/>
          </ac:picMkLst>
        </pc:picChg>
        <pc:picChg chg="add mod">
          <ac:chgData name="DaoTaoTin" userId="fd3010ff-35da-449e-8d28-dee841f5a7ee" providerId="ADAL" clId="{B08ED8DA-B9D8-4608-A805-4F6C3068C909}" dt="2023-05-22T04:35:05.800" v="2087" actId="1036"/>
          <ac:picMkLst>
            <pc:docMk/>
            <pc:sldMk cId="1797083711" sldId="832"/>
            <ac:picMk id="6" creationId="{29D85D72-E752-F4CF-CB90-70A698CAF38F}"/>
          </ac:picMkLst>
        </pc:picChg>
        <pc:picChg chg="del">
          <ac:chgData name="DaoTaoTin" userId="fd3010ff-35da-449e-8d28-dee841f5a7ee" providerId="ADAL" clId="{B08ED8DA-B9D8-4608-A805-4F6C3068C909}" dt="2023-05-22T04:34:55.612" v="2085" actId="478"/>
          <ac:picMkLst>
            <pc:docMk/>
            <pc:sldMk cId="1797083711" sldId="832"/>
            <ac:picMk id="7" creationId="{15AF677F-D8DA-0EAC-A6E1-0A28302BBFC9}"/>
          </ac:picMkLst>
        </pc:picChg>
        <pc:picChg chg="del">
          <ac:chgData name="DaoTaoTin" userId="fd3010ff-35da-449e-8d28-dee841f5a7ee" providerId="ADAL" clId="{B08ED8DA-B9D8-4608-A805-4F6C3068C909}" dt="2023-05-22T04:34:55.612" v="2085" actId="478"/>
          <ac:picMkLst>
            <pc:docMk/>
            <pc:sldMk cId="1797083711" sldId="832"/>
            <ac:picMk id="8" creationId="{AFF6C483-96DE-F7BD-A1A0-269110526140}"/>
          </ac:picMkLst>
        </pc:picChg>
        <pc:picChg chg="del">
          <ac:chgData name="DaoTaoTin" userId="fd3010ff-35da-449e-8d28-dee841f5a7ee" providerId="ADAL" clId="{B08ED8DA-B9D8-4608-A805-4F6C3068C909}" dt="2023-05-22T04:34:55.612" v="2085" actId="478"/>
          <ac:picMkLst>
            <pc:docMk/>
            <pc:sldMk cId="1797083711" sldId="832"/>
            <ac:picMk id="9" creationId="{55773184-34D1-63B2-3249-98BD49316989}"/>
          </ac:picMkLst>
        </pc:picChg>
        <pc:picChg chg="del">
          <ac:chgData name="DaoTaoTin" userId="fd3010ff-35da-449e-8d28-dee841f5a7ee" providerId="ADAL" clId="{B08ED8DA-B9D8-4608-A805-4F6C3068C909}" dt="2023-05-22T04:34:55.612" v="2085" actId="478"/>
          <ac:picMkLst>
            <pc:docMk/>
            <pc:sldMk cId="1797083711" sldId="832"/>
            <ac:picMk id="10" creationId="{CED9F2AA-0AE3-C52F-8907-1B142E79BF33}"/>
          </ac:picMkLst>
        </pc:picChg>
      </pc:sldChg>
      <pc:sldChg chg="modSp add mod ord">
        <pc:chgData name="DaoTaoTin" userId="fd3010ff-35da-449e-8d28-dee841f5a7ee" providerId="ADAL" clId="{B08ED8DA-B9D8-4608-A805-4F6C3068C909}" dt="2023-05-22T04:35:54.414" v="2119" actId="20577"/>
        <pc:sldMkLst>
          <pc:docMk/>
          <pc:sldMk cId="539248164" sldId="833"/>
        </pc:sldMkLst>
        <pc:spChg chg="mod">
          <ac:chgData name="DaoTaoTin" userId="fd3010ff-35da-449e-8d28-dee841f5a7ee" providerId="ADAL" clId="{B08ED8DA-B9D8-4608-A805-4F6C3068C909}" dt="2023-05-22T04:35:54.414" v="2119" actId="20577"/>
          <ac:spMkLst>
            <pc:docMk/>
            <pc:sldMk cId="539248164" sldId="833"/>
            <ac:spMk id="4" creationId="{9EEA1246-DD24-7CFC-2399-34A0C98C734F}"/>
          </ac:spMkLst>
        </pc:spChg>
      </pc:sldChg>
      <pc:sldChg chg="addSp delSp modSp add mod modAnim">
        <pc:chgData name="DaoTaoTin" userId="fd3010ff-35da-449e-8d28-dee841f5a7ee" providerId="ADAL" clId="{B08ED8DA-B9D8-4608-A805-4F6C3068C909}" dt="2023-05-22T04:49:39.247" v="2617" actId="1076"/>
        <pc:sldMkLst>
          <pc:docMk/>
          <pc:sldMk cId="797994292" sldId="834"/>
        </pc:sldMkLst>
        <pc:spChg chg="mod">
          <ac:chgData name="DaoTaoTin" userId="fd3010ff-35da-449e-8d28-dee841f5a7ee" providerId="ADAL" clId="{B08ED8DA-B9D8-4608-A805-4F6C3068C909}" dt="2023-05-22T04:48:15.912" v="2612" actId="20577"/>
          <ac:spMkLst>
            <pc:docMk/>
            <pc:sldMk cId="797994292" sldId="834"/>
            <ac:spMk id="2" creationId="{FCE31ABA-2B28-E671-B9A8-61E7DB057D6B}"/>
          </ac:spMkLst>
        </pc:spChg>
        <pc:picChg chg="del">
          <ac:chgData name="DaoTaoTin" userId="fd3010ff-35da-449e-8d28-dee841f5a7ee" providerId="ADAL" clId="{B08ED8DA-B9D8-4608-A805-4F6C3068C909}" dt="2023-05-22T04:49:24.748" v="2613" actId="478"/>
          <ac:picMkLst>
            <pc:docMk/>
            <pc:sldMk cId="797994292" sldId="834"/>
            <ac:picMk id="3" creationId="{ED431FDE-06F2-8E21-93B0-B85E385F2A57}"/>
          </ac:picMkLst>
        </pc:picChg>
        <pc:picChg chg="del">
          <ac:chgData name="DaoTaoTin" userId="fd3010ff-35da-449e-8d28-dee841f5a7ee" providerId="ADAL" clId="{B08ED8DA-B9D8-4608-A805-4F6C3068C909}" dt="2023-05-22T04:49:24.748" v="2613" actId="478"/>
          <ac:picMkLst>
            <pc:docMk/>
            <pc:sldMk cId="797994292" sldId="834"/>
            <ac:picMk id="4" creationId="{FC80BF7E-9219-A0F0-ACA9-F883D921ABFA}"/>
          </ac:picMkLst>
        </pc:picChg>
        <pc:picChg chg="del">
          <ac:chgData name="DaoTaoTin" userId="fd3010ff-35da-449e-8d28-dee841f5a7ee" providerId="ADAL" clId="{B08ED8DA-B9D8-4608-A805-4F6C3068C909}" dt="2023-05-22T04:49:24.748" v="2613" actId="478"/>
          <ac:picMkLst>
            <pc:docMk/>
            <pc:sldMk cId="797994292" sldId="834"/>
            <ac:picMk id="5" creationId="{46E012BD-A424-36AC-CE74-2FB6DB0CB339}"/>
          </ac:picMkLst>
        </pc:picChg>
        <pc:picChg chg="del">
          <ac:chgData name="DaoTaoTin" userId="fd3010ff-35da-449e-8d28-dee841f5a7ee" providerId="ADAL" clId="{B08ED8DA-B9D8-4608-A805-4F6C3068C909}" dt="2023-05-22T04:49:24.748" v="2613" actId="478"/>
          <ac:picMkLst>
            <pc:docMk/>
            <pc:sldMk cId="797994292" sldId="834"/>
            <ac:picMk id="6" creationId="{29D85D72-E752-F4CF-CB90-70A698CAF38F}"/>
          </ac:picMkLst>
        </pc:picChg>
        <pc:picChg chg="add mod">
          <ac:chgData name="DaoTaoTin" userId="fd3010ff-35da-449e-8d28-dee841f5a7ee" providerId="ADAL" clId="{B08ED8DA-B9D8-4608-A805-4F6C3068C909}" dt="2023-05-22T04:49:39.247" v="2617" actId="1076"/>
          <ac:picMkLst>
            <pc:docMk/>
            <pc:sldMk cId="797994292" sldId="834"/>
            <ac:picMk id="7" creationId="{6E83A567-7E05-99F8-4456-FD6A074A2D98}"/>
          </ac:picMkLst>
        </pc:picChg>
      </pc:sldChg>
      <pc:sldChg chg="addSp delSp modSp add del mod modAnim">
        <pc:chgData name="DaoTaoTin" userId="fd3010ff-35da-449e-8d28-dee841f5a7ee" providerId="ADAL" clId="{B08ED8DA-B9D8-4608-A805-4F6C3068C909}" dt="2023-05-22T07:04:50.404" v="3316" actId="21"/>
        <pc:sldMkLst>
          <pc:docMk/>
          <pc:sldMk cId="3111309523" sldId="835"/>
        </pc:sldMkLst>
        <pc:spChg chg="mod">
          <ac:chgData name="DaoTaoTin" userId="fd3010ff-35da-449e-8d28-dee841f5a7ee" providerId="ADAL" clId="{B08ED8DA-B9D8-4608-A805-4F6C3068C909}" dt="2023-05-22T07:04:50.404" v="3316" actId="21"/>
          <ac:spMkLst>
            <pc:docMk/>
            <pc:sldMk cId="3111309523" sldId="835"/>
            <ac:spMk id="2" creationId="{FCE31ABA-2B28-E671-B9A8-61E7DB057D6B}"/>
          </ac:spMkLst>
        </pc:spChg>
        <pc:picChg chg="add mod">
          <ac:chgData name="DaoTaoTin" userId="fd3010ff-35da-449e-8d28-dee841f5a7ee" providerId="ADAL" clId="{B08ED8DA-B9D8-4608-A805-4F6C3068C909}" dt="2023-05-22T06:51:49.126" v="2802"/>
          <ac:picMkLst>
            <pc:docMk/>
            <pc:sldMk cId="3111309523" sldId="835"/>
            <ac:picMk id="3" creationId="{E8DA8656-295A-E2B9-BCF4-F09874791A04}"/>
          </ac:picMkLst>
        </pc:picChg>
        <pc:picChg chg="add mod">
          <ac:chgData name="DaoTaoTin" userId="fd3010ff-35da-449e-8d28-dee841f5a7ee" providerId="ADAL" clId="{B08ED8DA-B9D8-4608-A805-4F6C3068C909}" dt="2023-05-22T06:51:49.126" v="2802"/>
          <ac:picMkLst>
            <pc:docMk/>
            <pc:sldMk cId="3111309523" sldId="835"/>
            <ac:picMk id="4" creationId="{BD6648F2-AF07-3163-2995-3786F976E1F9}"/>
          </ac:picMkLst>
        </pc:picChg>
        <pc:picChg chg="add mod">
          <ac:chgData name="DaoTaoTin" userId="fd3010ff-35da-449e-8d28-dee841f5a7ee" providerId="ADAL" clId="{B08ED8DA-B9D8-4608-A805-4F6C3068C909}" dt="2023-05-22T06:51:49.126" v="2802"/>
          <ac:picMkLst>
            <pc:docMk/>
            <pc:sldMk cId="3111309523" sldId="835"/>
            <ac:picMk id="5" creationId="{AFF4C0BF-A70F-EB29-7A6D-A5FDCCD8CE14}"/>
          </ac:picMkLst>
        </pc:picChg>
        <pc:picChg chg="add mod">
          <ac:chgData name="DaoTaoTin" userId="fd3010ff-35da-449e-8d28-dee841f5a7ee" providerId="ADAL" clId="{B08ED8DA-B9D8-4608-A805-4F6C3068C909}" dt="2023-05-22T06:51:49.126" v="2802"/>
          <ac:picMkLst>
            <pc:docMk/>
            <pc:sldMk cId="3111309523" sldId="835"/>
            <ac:picMk id="6" creationId="{5B7B353E-00D9-FD25-1F61-B9A185161540}"/>
          </ac:picMkLst>
        </pc:picChg>
        <pc:picChg chg="del">
          <ac:chgData name="DaoTaoTin" userId="fd3010ff-35da-449e-8d28-dee841f5a7ee" providerId="ADAL" clId="{B08ED8DA-B9D8-4608-A805-4F6C3068C909}" dt="2023-05-22T06:51:37.560" v="2799" actId="478"/>
          <ac:picMkLst>
            <pc:docMk/>
            <pc:sldMk cId="3111309523" sldId="835"/>
            <ac:picMk id="7" creationId="{6E83A567-7E05-99F8-4456-FD6A074A2D98}"/>
          </ac:picMkLst>
        </pc:picChg>
        <pc:picChg chg="add mod">
          <ac:chgData name="DaoTaoTin" userId="fd3010ff-35da-449e-8d28-dee841f5a7ee" providerId="ADAL" clId="{B08ED8DA-B9D8-4608-A805-4F6C3068C909}" dt="2023-05-22T06:51:49.126" v="2802"/>
          <ac:picMkLst>
            <pc:docMk/>
            <pc:sldMk cId="3111309523" sldId="835"/>
            <ac:picMk id="8" creationId="{6EA075E1-E753-E64A-14E9-FA367ADD8A76}"/>
          </ac:picMkLst>
        </pc:picChg>
      </pc:sldChg>
      <pc:sldChg chg="addSp delSp modSp add mod">
        <pc:chgData name="DaoTaoTin" userId="fd3010ff-35da-449e-8d28-dee841f5a7ee" providerId="ADAL" clId="{B08ED8DA-B9D8-4608-A805-4F6C3068C909}" dt="2023-05-22T06:57:55.969" v="3212" actId="2711"/>
        <pc:sldMkLst>
          <pc:docMk/>
          <pc:sldMk cId="895138304" sldId="836"/>
        </pc:sldMkLst>
        <pc:spChg chg="del">
          <ac:chgData name="DaoTaoTin" userId="fd3010ff-35da-449e-8d28-dee841f5a7ee" providerId="ADAL" clId="{B08ED8DA-B9D8-4608-A805-4F6C3068C909}" dt="2023-05-22T06:55:12.882" v="2861" actId="478"/>
          <ac:spMkLst>
            <pc:docMk/>
            <pc:sldMk cId="895138304" sldId="836"/>
            <ac:spMk id="2" creationId="{FCE31ABA-2B28-E671-B9A8-61E7DB057D6B}"/>
          </ac:spMkLst>
        </pc:spChg>
        <pc:spChg chg="add mod">
          <ac:chgData name="DaoTaoTin" userId="fd3010ff-35da-449e-8d28-dee841f5a7ee" providerId="ADAL" clId="{B08ED8DA-B9D8-4608-A805-4F6C3068C909}" dt="2023-05-22T06:57:34.428" v="3207" actId="255"/>
          <ac:spMkLst>
            <pc:docMk/>
            <pc:sldMk cId="895138304" sldId="836"/>
            <ac:spMk id="3" creationId="{8BFAB935-8CF8-072F-3CB2-9D7864D5E26A}"/>
          </ac:spMkLst>
        </pc:spChg>
        <pc:spChg chg="del mod">
          <ac:chgData name="DaoTaoTin" userId="fd3010ff-35da-449e-8d28-dee841f5a7ee" providerId="ADAL" clId="{B08ED8DA-B9D8-4608-A805-4F6C3068C909}" dt="2023-05-22T06:57:46.856" v="3210" actId="478"/>
          <ac:spMkLst>
            <pc:docMk/>
            <pc:sldMk cId="895138304" sldId="836"/>
            <ac:spMk id="4" creationId="{9EEA1246-DD24-7CFC-2399-34A0C98C734F}"/>
          </ac:spMkLst>
        </pc:spChg>
        <pc:spChg chg="add mod">
          <ac:chgData name="DaoTaoTin" userId="fd3010ff-35da-449e-8d28-dee841f5a7ee" providerId="ADAL" clId="{B08ED8DA-B9D8-4608-A805-4F6C3068C909}" dt="2023-05-22T06:57:55.969" v="3212" actId="2711"/>
          <ac:spMkLst>
            <pc:docMk/>
            <pc:sldMk cId="895138304" sldId="836"/>
            <ac:spMk id="5" creationId="{EBB41FE1-B5F3-9592-04A4-7BEC1C95487A}"/>
          </ac:spMkLst>
        </pc:spChg>
      </pc:sldChg>
      <pc:sldChg chg="addSp delSp modSp add mod ord modAnim">
        <pc:chgData name="DaoTaoTin" userId="fd3010ff-35da-449e-8d28-dee841f5a7ee" providerId="ADAL" clId="{B08ED8DA-B9D8-4608-A805-4F6C3068C909}" dt="2023-05-22T07:46:36.300" v="3831"/>
        <pc:sldMkLst>
          <pc:docMk/>
          <pc:sldMk cId="4162383726" sldId="837"/>
        </pc:sldMkLst>
        <pc:spChg chg="mod">
          <ac:chgData name="DaoTaoTin" userId="fd3010ff-35da-449e-8d28-dee841f5a7ee" providerId="ADAL" clId="{B08ED8DA-B9D8-4608-A805-4F6C3068C909}" dt="2023-05-22T07:09:50.361" v="3357"/>
          <ac:spMkLst>
            <pc:docMk/>
            <pc:sldMk cId="4162383726" sldId="837"/>
            <ac:spMk id="2" creationId="{FCE31ABA-2B28-E671-B9A8-61E7DB057D6B}"/>
          </ac:spMkLst>
        </pc:spChg>
        <pc:spChg chg="add del mod">
          <ac:chgData name="DaoTaoTin" userId="fd3010ff-35da-449e-8d28-dee841f5a7ee" providerId="ADAL" clId="{B08ED8DA-B9D8-4608-A805-4F6C3068C909}" dt="2023-05-22T07:09:54.488" v="3358" actId="478"/>
          <ac:spMkLst>
            <pc:docMk/>
            <pc:sldMk cId="4162383726" sldId="837"/>
            <ac:spMk id="7" creationId="{3EAB54BF-74D7-668D-E175-731753F7C72F}"/>
          </ac:spMkLst>
        </pc:spChg>
        <pc:spChg chg="add mod">
          <ac:chgData name="DaoTaoTin" userId="fd3010ff-35da-449e-8d28-dee841f5a7ee" providerId="ADAL" clId="{B08ED8DA-B9D8-4608-A805-4F6C3068C909}" dt="2023-05-22T07:45:37.417" v="3827" actId="1076"/>
          <ac:spMkLst>
            <pc:docMk/>
            <pc:sldMk cId="4162383726" sldId="837"/>
            <ac:spMk id="14" creationId="{9AB6AC53-BE07-CB91-2477-35F68D1FC7A3}"/>
          </ac:spMkLst>
        </pc:spChg>
        <pc:picChg chg="del">
          <ac:chgData name="DaoTaoTin" userId="fd3010ff-35da-449e-8d28-dee841f5a7ee" providerId="ADAL" clId="{B08ED8DA-B9D8-4608-A805-4F6C3068C909}" dt="2023-05-22T07:03:44.112" v="3288" actId="478"/>
          <ac:picMkLst>
            <pc:docMk/>
            <pc:sldMk cId="4162383726" sldId="837"/>
            <ac:picMk id="3" creationId="{E8DA8656-295A-E2B9-BCF4-F09874791A04}"/>
          </ac:picMkLst>
        </pc:picChg>
        <pc:picChg chg="del">
          <ac:chgData name="DaoTaoTin" userId="fd3010ff-35da-449e-8d28-dee841f5a7ee" providerId="ADAL" clId="{B08ED8DA-B9D8-4608-A805-4F6C3068C909}" dt="2023-05-22T07:03:44.112" v="3288" actId="478"/>
          <ac:picMkLst>
            <pc:docMk/>
            <pc:sldMk cId="4162383726" sldId="837"/>
            <ac:picMk id="4" creationId="{BD6648F2-AF07-3163-2995-3786F976E1F9}"/>
          </ac:picMkLst>
        </pc:picChg>
        <pc:picChg chg="del">
          <ac:chgData name="DaoTaoTin" userId="fd3010ff-35da-449e-8d28-dee841f5a7ee" providerId="ADAL" clId="{B08ED8DA-B9D8-4608-A805-4F6C3068C909}" dt="2023-05-22T07:03:44.112" v="3288" actId="478"/>
          <ac:picMkLst>
            <pc:docMk/>
            <pc:sldMk cId="4162383726" sldId="837"/>
            <ac:picMk id="5" creationId="{AFF4C0BF-A70F-EB29-7A6D-A5FDCCD8CE14}"/>
          </ac:picMkLst>
        </pc:picChg>
        <pc:picChg chg="del">
          <ac:chgData name="DaoTaoTin" userId="fd3010ff-35da-449e-8d28-dee841f5a7ee" providerId="ADAL" clId="{B08ED8DA-B9D8-4608-A805-4F6C3068C909}" dt="2023-05-22T07:03:44.112" v="3288" actId="478"/>
          <ac:picMkLst>
            <pc:docMk/>
            <pc:sldMk cId="4162383726" sldId="837"/>
            <ac:picMk id="6" creationId="{5B7B353E-00D9-FD25-1F61-B9A185161540}"/>
          </ac:picMkLst>
        </pc:picChg>
        <pc:picChg chg="del">
          <ac:chgData name="DaoTaoTin" userId="fd3010ff-35da-449e-8d28-dee841f5a7ee" providerId="ADAL" clId="{B08ED8DA-B9D8-4608-A805-4F6C3068C909}" dt="2023-05-22T07:03:44.112" v="3288" actId="478"/>
          <ac:picMkLst>
            <pc:docMk/>
            <pc:sldMk cId="4162383726" sldId="837"/>
            <ac:picMk id="8" creationId="{6EA075E1-E753-E64A-14E9-FA367ADD8A76}"/>
          </ac:picMkLst>
        </pc:picChg>
        <pc:picChg chg="add mod">
          <ac:chgData name="DaoTaoTin" userId="fd3010ff-35da-449e-8d28-dee841f5a7ee" providerId="ADAL" clId="{B08ED8DA-B9D8-4608-A805-4F6C3068C909}" dt="2023-05-22T07:44:41.557" v="3817" actId="1076"/>
          <ac:picMkLst>
            <pc:docMk/>
            <pc:sldMk cId="4162383726" sldId="837"/>
            <ac:picMk id="9" creationId="{7162BA04-AA6E-B747-4D96-31E361487AAF}"/>
          </ac:picMkLst>
        </pc:picChg>
        <pc:picChg chg="add mod">
          <ac:chgData name="DaoTaoTin" userId="fd3010ff-35da-449e-8d28-dee841f5a7ee" providerId="ADAL" clId="{B08ED8DA-B9D8-4608-A805-4F6C3068C909}" dt="2023-05-22T07:44:41.557" v="3817" actId="1076"/>
          <ac:picMkLst>
            <pc:docMk/>
            <pc:sldMk cId="4162383726" sldId="837"/>
            <ac:picMk id="10" creationId="{9414F657-328E-F66B-B156-F3F579F30ABC}"/>
          </ac:picMkLst>
        </pc:picChg>
        <pc:picChg chg="add mod">
          <ac:chgData name="DaoTaoTin" userId="fd3010ff-35da-449e-8d28-dee841f5a7ee" providerId="ADAL" clId="{B08ED8DA-B9D8-4608-A805-4F6C3068C909}" dt="2023-05-22T07:44:41.557" v="3817" actId="1076"/>
          <ac:picMkLst>
            <pc:docMk/>
            <pc:sldMk cId="4162383726" sldId="837"/>
            <ac:picMk id="11" creationId="{3CB768B3-6355-1F5D-9738-E96D4E12FF08}"/>
          </ac:picMkLst>
        </pc:picChg>
        <pc:picChg chg="add mod">
          <ac:chgData name="DaoTaoTin" userId="fd3010ff-35da-449e-8d28-dee841f5a7ee" providerId="ADAL" clId="{B08ED8DA-B9D8-4608-A805-4F6C3068C909}" dt="2023-05-22T07:44:41.557" v="3817" actId="1076"/>
          <ac:picMkLst>
            <pc:docMk/>
            <pc:sldMk cId="4162383726" sldId="837"/>
            <ac:picMk id="12" creationId="{7B42F614-83CA-56DF-73A1-E9599B7CC032}"/>
          </ac:picMkLst>
        </pc:picChg>
        <pc:picChg chg="add del mod">
          <ac:chgData name="DaoTaoTin" userId="fd3010ff-35da-449e-8d28-dee841f5a7ee" providerId="ADAL" clId="{B08ED8DA-B9D8-4608-A805-4F6C3068C909}" dt="2023-05-22T07:13:46.225" v="3522" actId="478"/>
          <ac:picMkLst>
            <pc:docMk/>
            <pc:sldMk cId="4162383726" sldId="837"/>
            <ac:picMk id="13" creationId="{E8FBE9CA-EC62-D835-6F7C-18EB93F7E7C8}"/>
          </ac:picMkLst>
        </pc:picChg>
      </pc:sldChg>
      <pc:sldChg chg="modSp add mod">
        <pc:chgData name="DaoTaoTin" userId="fd3010ff-35da-449e-8d28-dee841f5a7ee" providerId="ADAL" clId="{B08ED8DA-B9D8-4608-A805-4F6C3068C909}" dt="2023-05-22T07:49:00.685" v="4047" actId="20577"/>
        <pc:sldMkLst>
          <pc:docMk/>
          <pc:sldMk cId="675563769" sldId="838"/>
        </pc:sldMkLst>
        <pc:spChg chg="mod">
          <ac:chgData name="DaoTaoTin" userId="fd3010ff-35da-449e-8d28-dee841f5a7ee" providerId="ADAL" clId="{B08ED8DA-B9D8-4608-A805-4F6C3068C909}" dt="2023-05-22T07:49:00.685" v="4047" actId="20577"/>
          <ac:spMkLst>
            <pc:docMk/>
            <pc:sldMk cId="675563769" sldId="838"/>
            <ac:spMk id="4" creationId="{9EEA1246-DD24-7CFC-2399-34A0C98C734F}"/>
          </ac:spMkLst>
        </pc:spChg>
      </pc:sldChg>
      <pc:sldChg chg="delSp modSp add del mod ord">
        <pc:chgData name="DaoTaoTin" userId="fd3010ff-35da-449e-8d28-dee841f5a7ee" providerId="ADAL" clId="{B08ED8DA-B9D8-4608-A805-4F6C3068C909}" dt="2023-05-22T07:45:46.853" v="3828" actId="47"/>
        <pc:sldMkLst>
          <pc:docMk/>
          <pc:sldMk cId="3889850570" sldId="838"/>
        </pc:sldMkLst>
        <pc:spChg chg="mod">
          <ac:chgData name="DaoTaoTin" userId="fd3010ff-35da-449e-8d28-dee841f5a7ee" providerId="ADAL" clId="{B08ED8DA-B9D8-4608-A805-4F6C3068C909}" dt="2023-05-22T07:42:43.277" v="3527" actId="14100"/>
          <ac:spMkLst>
            <pc:docMk/>
            <pc:sldMk cId="3889850570" sldId="838"/>
            <ac:spMk id="3" creationId="{8BFAB935-8CF8-072F-3CB2-9D7864D5E26A}"/>
          </ac:spMkLst>
        </pc:spChg>
        <pc:spChg chg="del">
          <ac:chgData name="DaoTaoTin" userId="fd3010ff-35da-449e-8d28-dee841f5a7ee" providerId="ADAL" clId="{B08ED8DA-B9D8-4608-A805-4F6C3068C909}" dt="2023-05-22T07:10:45.057" v="3368" actId="478"/>
          <ac:spMkLst>
            <pc:docMk/>
            <pc:sldMk cId="3889850570" sldId="838"/>
            <ac:spMk id="5" creationId="{EBB41FE1-B5F3-9592-04A4-7BEC1C95487A}"/>
          </ac:spMkLst>
        </pc:spChg>
      </pc:sldChg>
      <pc:sldChg chg="addSp delSp modSp add mod ord modAnim">
        <pc:chgData name="DaoTaoTin" userId="fd3010ff-35da-449e-8d28-dee841f5a7ee" providerId="ADAL" clId="{B08ED8DA-B9D8-4608-A805-4F6C3068C909}" dt="2023-05-22T07:56:57.952" v="4078"/>
        <pc:sldMkLst>
          <pc:docMk/>
          <pc:sldMk cId="3769443032" sldId="839"/>
        </pc:sldMkLst>
        <pc:spChg chg="mod">
          <ac:chgData name="DaoTaoTin" userId="fd3010ff-35da-449e-8d28-dee841f5a7ee" providerId="ADAL" clId="{B08ED8DA-B9D8-4608-A805-4F6C3068C909}" dt="2023-05-22T07:56:26.982" v="4070" actId="113"/>
          <ac:spMkLst>
            <pc:docMk/>
            <pc:sldMk cId="3769443032" sldId="839"/>
            <ac:spMk id="2" creationId="{FCE31ABA-2B28-E671-B9A8-61E7DB057D6B}"/>
          </ac:spMkLst>
        </pc:spChg>
        <pc:spChg chg="del">
          <ac:chgData name="DaoTaoTin" userId="fd3010ff-35da-449e-8d28-dee841f5a7ee" providerId="ADAL" clId="{B08ED8DA-B9D8-4608-A805-4F6C3068C909}" dt="2023-05-22T07:56:29.189" v="4071" actId="478"/>
          <ac:spMkLst>
            <pc:docMk/>
            <pc:sldMk cId="3769443032" sldId="839"/>
            <ac:spMk id="14" creationId="{9AB6AC53-BE07-CB91-2477-35F68D1FC7A3}"/>
          </ac:spMkLst>
        </pc:spChg>
        <pc:grpChg chg="add mod">
          <ac:chgData name="DaoTaoTin" userId="fd3010ff-35da-449e-8d28-dee841f5a7ee" providerId="ADAL" clId="{B08ED8DA-B9D8-4608-A805-4F6C3068C909}" dt="2023-05-22T07:56:57.952" v="4078"/>
          <ac:grpSpMkLst>
            <pc:docMk/>
            <pc:sldMk cId="3769443032" sldId="839"/>
            <ac:grpSpMk id="3" creationId="{6EEC99A2-63A9-3489-E1B1-1A7E96CA8C05}"/>
          </ac:grpSpMkLst>
        </pc:grpChg>
        <pc:picChg chg="mod">
          <ac:chgData name="DaoTaoTin" userId="fd3010ff-35da-449e-8d28-dee841f5a7ee" providerId="ADAL" clId="{B08ED8DA-B9D8-4608-A805-4F6C3068C909}" dt="2023-05-22T07:56:57.952" v="4078"/>
          <ac:picMkLst>
            <pc:docMk/>
            <pc:sldMk cId="3769443032" sldId="839"/>
            <ac:picMk id="4" creationId="{0636C0B1-3816-5B67-7712-84D77249F6B2}"/>
          </ac:picMkLst>
        </pc:picChg>
        <pc:picChg chg="mod">
          <ac:chgData name="DaoTaoTin" userId="fd3010ff-35da-449e-8d28-dee841f5a7ee" providerId="ADAL" clId="{B08ED8DA-B9D8-4608-A805-4F6C3068C909}" dt="2023-05-22T07:56:57.952" v="4078"/>
          <ac:picMkLst>
            <pc:docMk/>
            <pc:sldMk cId="3769443032" sldId="839"/>
            <ac:picMk id="5" creationId="{B4C942EB-AC03-CEAF-8A6E-9120F8F01864}"/>
          </ac:picMkLst>
        </pc:picChg>
        <pc:picChg chg="mod">
          <ac:chgData name="DaoTaoTin" userId="fd3010ff-35da-449e-8d28-dee841f5a7ee" providerId="ADAL" clId="{B08ED8DA-B9D8-4608-A805-4F6C3068C909}" dt="2023-05-22T07:56:57.952" v="4078"/>
          <ac:picMkLst>
            <pc:docMk/>
            <pc:sldMk cId="3769443032" sldId="839"/>
            <ac:picMk id="6" creationId="{3C8F18EB-6E36-9880-E486-F000481ADDBE}"/>
          </ac:picMkLst>
        </pc:picChg>
        <pc:picChg chg="add mod">
          <ac:chgData name="DaoTaoTin" userId="fd3010ff-35da-449e-8d28-dee841f5a7ee" providerId="ADAL" clId="{B08ED8DA-B9D8-4608-A805-4F6C3068C909}" dt="2023-05-22T07:56:57.952" v="4078"/>
          <ac:picMkLst>
            <pc:docMk/>
            <pc:sldMk cId="3769443032" sldId="839"/>
            <ac:picMk id="7" creationId="{027DBB7D-53D8-9BC1-7D80-D3A361E32FE0}"/>
          </ac:picMkLst>
        </pc:picChg>
        <pc:picChg chg="add mod">
          <ac:chgData name="DaoTaoTin" userId="fd3010ff-35da-449e-8d28-dee841f5a7ee" providerId="ADAL" clId="{B08ED8DA-B9D8-4608-A805-4F6C3068C909}" dt="2023-05-22T07:56:57.952" v="4078"/>
          <ac:picMkLst>
            <pc:docMk/>
            <pc:sldMk cId="3769443032" sldId="839"/>
            <ac:picMk id="8" creationId="{7C7D8863-57B2-6B26-79ED-BA2540A2C6CF}"/>
          </ac:picMkLst>
        </pc:picChg>
        <pc:picChg chg="del">
          <ac:chgData name="DaoTaoTin" userId="fd3010ff-35da-449e-8d28-dee841f5a7ee" providerId="ADAL" clId="{B08ED8DA-B9D8-4608-A805-4F6C3068C909}" dt="2023-05-22T07:56:29.804" v="4072" actId="478"/>
          <ac:picMkLst>
            <pc:docMk/>
            <pc:sldMk cId="3769443032" sldId="839"/>
            <ac:picMk id="9" creationId="{7162BA04-AA6E-B747-4D96-31E361487AAF}"/>
          </ac:picMkLst>
        </pc:picChg>
        <pc:picChg chg="del">
          <ac:chgData name="DaoTaoTin" userId="fd3010ff-35da-449e-8d28-dee841f5a7ee" providerId="ADAL" clId="{B08ED8DA-B9D8-4608-A805-4F6C3068C909}" dt="2023-05-22T07:56:42.246" v="4073" actId="478"/>
          <ac:picMkLst>
            <pc:docMk/>
            <pc:sldMk cId="3769443032" sldId="839"/>
            <ac:picMk id="10" creationId="{9414F657-328E-F66B-B156-F3F579F30ABC}"/>
          </ac:picMkLst>
        </pc:picChg>
        <pc:picChg chg="del">
          <ac:chgData name="DaoTaoTin" userId="fd3010ff-35da-449e-8d28-dee841f5a7ee" providerId="ADAL" clId="{B08ED8DA-B9D8-4608-A805-4F6C3068C909}" dt="2023-05-22T07:56:42.246" v="4073" actId="478"/>
          <ac:picMkLst>
            <pc:docMk/>
            <pc:sldMk cId="3769443032" sldId="839"/>
            <ac:picMk id="11" creationId="{3CB768B3-6355-1F5D-9738-E96D4E12FF08}"/>
          </ac:picMkLst>
        </pc:picChg>
        <pc:picChg chg="del">
          <ac:chgData name="DaoTaoTin" userId="fd3010ff-35da-449e-8d28-dee841f5a7ee" providerId="ADAL" clId="{B08ED8DA-B9D8-4608-A805-4F6C3068C909}" dt="2023-05-22T07:56:42.246" v="4073" actId="478"/>
          <ac:picMkLst>
            <pc:docMk/>
            <pc:sldMk cId="3769443032" sldId="839"/>
            <ac:picMk id="12" creationId="{7B42F614-83CA-56DF-73A1-E9599B7CC032}"/>
          </ac:picMkLst>
        </pc:picChg>
      </pc:sldChg>
      <pc:sldChg chg="modSp add mod ord">
        <pc:chgData name="DaoTaoTin" userId="fd3010ff-35da-449e-8d28-dee841f5a7ee" providerId="ADAL" clId="{B08ED8DA-B9D8-4608-A805-4F6C3068C909}" dt="2023-05-22T07:58:25.626" v="4138" actId="20577"/>
        <pc:sldMkLst>
          <pc:docMk/>
          <pc:sldMk cId="3827387461" sldId="840"/>
        </pc:sldMkLst>
        <pc:spChg chg="mod">
          <ac:chgData name="DaoTaoTin" userId="fd3010ff-35da-449e-8d28-dee841f5a7ee" providerId="ADAL" clId="{B08ED8DA-B9D8-4608-A805-4F6C3068C909}" dt="2023-05-22T07:58:25.626" v="4138" actId="20577"/>
          <ac:spMkLst>
            <pc:docMk/>
            <pc:sldMk cId="3827387461" sldId="840"/>
            <ac:spMk id="4" creationId="{9EEA1246-DD24-7CFC-2399-34A0C98C734F}"/>
          </ac:spMkLst>
        </pc:spChg>
      </pc:sldChg>
      <pc:sldMasterChg chg="del delSldLayout">
        <pc:chgData name="DaoTaoTin" userId="fd3010ff-35da-449e-8d28-dee841f5a7ee" providerId="ADAL" clId="{B08ED8DA-B9D8-4608-A805-4F6C3068C909}" dt="2023-05-22T02:28:19.901" v="143" actId="47"/>
        <pc:sldMasterMkLst>
          <pc:docMk/>
          <pc:sldMasterMk cId="1022306375" sldId="2147483759"/>
        </pc:sldMasterMkLst>
        <pc:sldLayoutChg chg="del">
          <pc:chgData name="DaoTaoTin" userId="fd3010ff-35da-449e-8d28-dee841f5a7ee" providerId="ADAL" clId="{B08ED8DA-B9D8-4608-A805-4F6C3068C909}" dt="2023-05-22T02:28:19.901" v="143" actId="47"/>
          <pc:sldLayoutMkLst>
            <pc:docMk/>
            <pc:sldMasterMk cId="1022306375" sldId="2147483759"/>
            <pc:sldLayoutMk cId="3397796712" sldId="2147483760"/>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3400169367" sldId="2147483761"/>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2937574464" sldId="2147483762"/>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1586916976" sldId="2147483763"/>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741210192" sldId="2147483764"/>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2541796614" sldId="2147483765"/>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1374261122" sldId="2147483766"/>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1811005198" sldId="2147483767"/>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3543517095" sldId="2147483768"/>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192064740" sldId="2147483769"/>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1829885412" sldId="2147483770"/>
          </pc:sldLayoutMkLst>
        </pc:sldLayoutChg>
      </pc:sldMasterChg>
      <pc:sldMasterChg chg="del delSldLayout">
        <pc:chgData name="DaoTaoTin" userId="fd3010ff-35da-449e-8d28-dee841f5a7ee" providerId="ADAL" clId="{B08ED8DA-B9D8-4608-A805-4F6C3068C909}" dt="2023-05-22T07:57:04.903" v="4079" actId="47"/>
        <pc:sldMasterMkLst>
          <pc:docMk/>
          <pc:sldMasterMk cId="237111319" sldId="2147483771"/>
        </pc:sldMasterMkLst>
        <pc:sldLayoutChg chg="del">
          <pc:chgData name="DaoTaoTin" userId="fd3010ff-35da-449e-8d28-dee841f5a7ee" providerId="ADAL" clId="{B08ED8DA-B9D8-4608-A805-4F6C3068C909}" dt="2023-05-22T07:57:04.903" v="4079" actId="47"/>
          <pc:sldLayoutMkLst>
            <pc:docMk/>
            <pc:sldMasterMk cId="237111319" sldId="2147483771"/>
            <pc:sldLayoutMk cId="945222412" sldId="2147483772"/>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848845563" sldId="2147483773"/>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1783964526" sldId="2147483774"/>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1415866744" sldId="2147483775"/>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846532199" sldId="2147483776"/>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1384739127" sldId="2147483777"/>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3248457508" sldId="2147483778"/>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1385929169" sldId="2147483779"/>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2897663415" sldId="2147483780"/>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2894158369" sldId="2147483781"/>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952044494" sldId="2147483782"/>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535738911" sldId="2147483783"/>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2520189017" sldId="2147483784"/>
          </pc:sldLayoutMkLst>
        </pc:sldLayoutChg>
      </pc:sldMasterChg>
      <pc:sldMasterChg chg="del delSldLayout">
        <pc:chgData name="DaoTaoTin" userId="fd3010ff-35da-449e-8d28-dee841f5a7ee" providerId="ADAL" clId="{B08ED8DA-B9D8-4608-A805-4F6C3068C909}" dt="2023-05-22T04:18:54.156" v="1859" actId="47"/>
        <pc:sldMasterMkLst>
          <pc:docMk/>
          <pc:sldMasterMk cId="515292029" sldId="2147483771"/>
        </pc:sldMasterMkLst>
        <pc:sldLayoutChg chg="del">
          <pc:chgData name="DaoTaoTin" userId="fd3010ff-35da-449e-8d28-dee841f5a7ee" providerId="ADAL" clId="{B08ED8DA-B9D8-4608-A805-4F6C3068C909}" dt="2023-05-22T04:18:54.156" v="1859" actId="47"/>
          <pc:sldLayoutMkLst>
            <pc:docMk/>
            <pc:sldMasterMk cId="515292029" sldId="2147483771"/>
            <pc:sldLayoutMk cId="64538950" sldId="2147483772"/>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3164206403" sldId="2147483773"/>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208737139" sldId="2147483774"/>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1548258121" sldId="2147483775"/>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2725884430" sldId="2147483776"/>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691415191" sldId="2147483777"/>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733236008" sldId="2147483778"/>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3417011496" sldId="2147483779"/>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4244703179" sldId="2147483780"/>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3433034821" sldId="2147483781"/>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4176339647" sldId="2147483782"/>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3345395249" sldId="2147483783"/>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335725304" sldId="2147483784"/>
          </pc:sldLayoutMkLst>
        </pc:sldLayoutChg>
      </pc:sldMasterChg>
      <pc:sldMasterChg chg="del delSldLayout">
        <pc:chgData name="DaoTaoTin" userId="fd3010ff-35da-449e-8d28-dee841f5a7ee" providerId="ADAL" clId="{B08ED8DA-B9D8-4608-A805-4F6C3068C909}" dt="2023-05-22T04:35:09.595" v="2088" actId="47"/>
        <pc:sldMasterMkLst>
          <pc:docMk/>
          <pc:sldMasterMk cId="925093646" sldId="2147483771"/>
        </pc:sldMasterMkLst>
        <pc:sldLayoutChg chg="del">
          <pc:chgData name="DaoTaoTin" userId="fd3010ff-35da-449e-8d28-dee841f5a7ee" providerId="ADAL" clId="{B08ED8DA-B9D8-4608-A805-4F6C3068C909}" dt="2023-05-22T04:35:09.595" v="2088" actId="47"/>
          <pc:sldLayoutMkLst>
            <pc:docMk/>
            <pc:sldMasterMk cId="925093646" sldId="2147483771"/>
            <pc:sldLayoutMk cId="2126510347" sldId="2147483772"/>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3292641559" sldId="2147483773"/>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2359519969" sldId="2147483774"/>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1330280247" sldId="2147483775"/>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3716672910" sldId="2147483776"/>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4263642613" sldId="2147483777"/>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822927217" sldId="2147483778"/>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2005511534" sldId="2147483779"/>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2150027142" sldId="2147483780"/>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3459293268" sldId="2147483781"/>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3001954028" sldId="2147483782"/>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4230327264" sldId="2147483783"/>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2290252669" sldId="2147483784"/>
          </pc:sldLayoutMkLst>
        </pc:sldLayoutChg>
      </pc:sldMasterChg>
      <pc:sldMasterChg chg="del delSldLayout">
        <pc:chgData name="DaoTaoTin" userId="fd3010ff-35da-449e-8d28-dee841f5a7ee" providerId="ADAL" clId="{B08ED8DA-B9D8-4608-A805-4F6C3068C909}" dt="2023-05-22T04:17:15.290" v="1833" actId="47"/>
        <pc:sldMasterMkLst>
          <pc:docMk/>
          <pc:sldMasterMk cId="2826395125" sldId="2147483771"/>
        </pc:sldMasterMkLst>
        <pc:sldLayoutChg chg="del">
          <pc:chgData name="DaoTaoTin" userId="fd3010ff-35da-449e-8d28-dee841f5a7ee" providerId="ADAL" clId="{B08ED8DA-B9D8-4608-A805-4F6C3068C909}" dt="2023-05-22T04:17:15.290" v="1833" actId="47"/>
          <pc:sldLayoutMkLst>
            <pc:docMk/>
            <pc:sldMasterMk cId="2826395125" sldId="2147483771"/>
            <pc:sldLayoutMk cId="2039236019" sldId="2147483772"/>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2237987427" sldId="2147483773"/>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2081355315" sldId="2147483774"/>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733880276" sldId="2147483775"/>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342009377" sldId="2147483776"/>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4235963738" sldId="2147483777"/>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3453515326" sldId="2147483778"/>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3389218402" sldId="2147483779"/>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2629140547" sldId="2147483780"/>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2384008144" sldId="2147483781"/>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2750733930" sldId="2147483782"/>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910841116" sldId="2147483783"/>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1328574328" sldId="2147483784"/>
          </pc:sldLayoutMkLst>
        </pc:sldLayoutChg>
      </pc:sldMasterChg>
      <pc:sldMasterChg chg="del delSldLayout">
        <pc:chgData name="DaoTaoTin" userId="fd3010ff-35da-449e-8d28-dee841f5a7ee" providerId="ADAL" clId="{B08ED8DA-B9D8-4608-A805-4F6C3068C909}" dt="2023-05-22T03:56:24.181" v="1393" actId="47"/>
        <pc:sldMasterMkLst>
          <pc:docMk/>
          <pc:sldMasterMk cId="2863389993" sldId="2147483771"/>
        </pc:sldMasterMkLst>
        <pc:sldLayoutChg chg="del">
          <pc:chgData name="DaoTaoTin" userId="fd3010ff-35da-449e-8d28-dee841f5a7ee" providerId="ADAL" clId="{B08ED8DA-B9D8-4608-A805-4F6C3068C909}" dt="2023-05-22T03:56:24.181" v="1393" actId="47"/>
          <pc:sldLayoutMkLst>
            <pc:docMk/>
            <pc:sldMasterMk cId="2863389993" sldId="2147483771"/>
            <pc:sldLayoutMk cId="4023762778" sldId="2147483772"/>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1132145711" sldId="2147483773"/>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2596030413" sldId="2147483774"/>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3518773852" sldId="2147483775"/>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1464136962" sldId="2147483776"/>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1058965202" sldId="2147483777"/>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3294831913" sldId="2147483778"/>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1483857102" sldId="2147483779"/>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2709751643" sldId="2147483780"/>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1287854275" sldId="2147483781"/>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2559675915" sldId="2147483782"/>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2956929969" sldId="2147483783"/>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2900058800" sldId="2147483784"/>
          </pc:sldLayoutMkLst>
        </pc:sldLayoutChg>
      </pc:sldMasterChg>
      <pc:sldMasterChg chg="del delSldLayout">
        <pc:chgData name="DaoTaoTin" userId="fd3010ff-35da-449e-8d28-dee841f5a7ee" providerId="ADAL" clId="{B08ED8DA-B9D8-4608-A805-4F6C3068C909}" dt="2023-05-22T06:53:23.247" v="2859" actId="47"/>
        <pc:sldMasterMkLst>
          <pc:docMk/>
          <pc:sldMasterMk cId="3031418258" sldId="2147483771"/>
        </pc:sldMasterMkLst>
        <pc:sldLayoutChg chg="del">
          <pc:chgData name="DaoTaoTin" userId="fd3010ff-35da-449e-8d28-dee841f5a7ee" providerId="ADAL" clId="{B08ED8DA-B9D8-4608-A805-4F6C3068C909}" dt="2023-05-22T06:53:23.247" v="2859" actId="47"/>
          <pc:sldLayoutMkLst>
            <pc:docMk/>
            <pc:sldMasterMk cId="3031418258" sldId="2147483771"/>
            <pc:sldLayoutMk cId="2004774305" sldId="2147483772"/>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3179547830" sldId="2147483773"/>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2095384142" sldId="2147483774"/>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4035335664" sldId="2147483775"/>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3067329935" sldId="2147483776"/>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2683485108" sldId="2147483777"/>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471875481" sldId="2147483778"/>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2524510771" sldId="2147483779"/>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1936920641" sldId="2147483780"/>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288937708" sldId="2147483781"/>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2153085562" sldId="2147483782"/>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3456438961" sldId="2147483783"/>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1210736120" sldId="2147483784"/>
          </pc:sldLayoutMkLst>
        </pc:sldLayoutChg>
      </pc:sldMasterChg>
      <pc:sldMasterChg chg="del delSldLayout">
        <pc:chgData name="DaoTaoTin" userId="fd3010ff-35da-449e-8d28-dee841f5a7ee" providerId="ADAL" clId="{B08ED8DA-B9D8-4608-A805-4F6C3068C909}" dt="2023-05-22T04:13:58.180" v="1726" actId="47"/>
        <pc:sldMasterMkLst>
          <pc:docMk/>
          <pc:sldMasterMk cId="3524348451" sldId="2147483771"/>
        </pc:sldMasterMkLst>
        <pc:sldLayoutChg chg="del">
          <pc:chgData name="DaoTaoTin" userId="fd3010ff-35da-449e-8d28-dee841f5a7ee" providerId="ADAL" clId="{B08ED8DA-B9D8-4608-A805-4F6C3068C909}" dt="2023-05-22T04:13:58.180" v="1726" actId="47"/>
          <pc:sldLayoutMkLst>
            <pc:docMk/>
            <pc:sldMasterMk cId="3524348451" sldId="2147483771"/>
            <pc:sldLayoutMk cId="3037597908" sldId="2147483772"/>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048418125" sldId="2147483773"/>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259393024" sldId="2147483774"/>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2612939951" sldId="2147483775"/>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294695332" sldId="2147483776"/>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1651779022" sldId="2147483777"/>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737868169" sldId="2147483778"/>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2063439173" sldId="2147483779"/>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1829658149" sldId="2147483780"/>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637298450" sldId="2147483781"/>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129266" sldId="2147483782"/>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1894787929" sldId="2147483783"/>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38230" sldId="2147483784"/>
          </pc:sldLayoutMkLst>
        </pc:sldLayoutChg>
      </pc:sldMasterChg>
      <pc:sldMasterChg chg="del delSldLayout">
        <pc:chgData name="DaoTaoTin" userId="fd3010ff-35da-449e-8d28-dee841f5a7ee" providerId="ADAL" clId="{B08ED8DA-B9D8-4608-A805-4F6C3068C909}" dt="2023-05-22T07:10:35.672" v="3364" actId="47"/>
        <pc:sldMasterMkLst>
          <pc:docMk/>
          <pc:sldMasterMk cId="3744905615" sldId="2147483771"/>
        </pc:sldMasterMkLst>
        <pc:sldLayoutChg chg="del">
          <pc:chgData name="DaoTaoTin" userId="fd3010ff-35da-449e-8d28-dee841f5a7ee" providerId="ADAL" clId="{B08ED8DA-B9D8-4608-A805-4F6C3068C909}" dt="2023-05-22T07:10:35.672" v="3364" actId="47"/>
          <pc:sldLayoutMkLst>
            <pc:docMk/>
            <pc:sldMasterMk cId="3744905615" sldId="2147483771"/>
            <pc:sldLayoutMk cId="3852515860" sldId="2147483772"/>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944687952" sldId="2147483773"/>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4262844216" sldId="2147483774"/>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1615241296" sldId="2147483775"/>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3533667607" sldId="2147483776"/>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2895049999" sldId="2147483777"/>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4160988356" sldId="2147483778"/>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764324531" sldId="2147483779"/>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3862487446" sldId="2147483780"/>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1645926348" sldId="2147483781"/>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1779244606" sldId="2147483782"/>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2643012944" sldId="2147483783"/>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2920914257" sldId="2147483784"/>
          </pc:sldLayoutMkLst>
        </pc:sldLayoutChg>
      </pc:sldMasterChg>
      <pc:sldMasterChg chg="del delSldLayout">
        <pc:chgData name="DaoTaoTin" userId="fd3010ff-35da-449e-8d28-dee841f5a7ee" providerId="ADAL" clId="{B08ED8DA-B9D8-4608-A805-4F6C3068C909}" dt="2023-05-22T04:03:16.429" v="1633" actId="47"/>
        <pc:sldMasterMkLst>
          <pc:docMk/>
          <pc:sldMasterMk cId="3942758603" sldId="2147483771"/>
        </pc:sldMasterMkLst>
        <pc:sldLayoutChg chg="del">
          <pc:chgData name="DaoTaoTin" userId="fd3010ff-35da-449e-8d28-dee841f5a7ee" providerId="ADAL" clId="{B08ED8DA-B9D8-4608-A805-4F6C3068C909}" dt="2023-05-22T04:03:16.429" v="1633" actId="47"/>
          <pc:sldLayoutMkLst>
            <pc:docMk/>
            <pc:sldMasterMk cId="3942758603" sldId="2147483771"/>
            <pc:sldLayoutMk cId="787685434" sldId="2147483772"/>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2299196213" sldId="2147483773"/>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506234749" sldId="2147483774"/>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2983478859" sldId="2147483775"/>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390121871" sldId="2147483776"/>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2492873050" sldId="2147483777"/>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345099467" sldId="2147483778"/>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3554251185" sldId="2147483779"/>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3921824414" sldId="2147483780"/>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513882751" sldId="2147483781"/>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1177165341" sldId="2147483782"/>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2873207957" sldId="2147483783"/>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7542707" sldId="2147483784"/>
          </pc:sldLayoutMkLst>
        </pc:sldLayoutChg>
      </pc:sldMasterChg>
    </pc:docChg>
  </pc:docChgLst>
  <pc:docChgLst>
    <pc:chgData name="DaoTaoTin" userId="fd3010ff-35da-449e-8d28-dee841f5a7ee" providerId="ADAL" clId="{05C913D9-BD7C-4DA0-8423-551D7C4FF1F2}"/>
    <pc:docChg chg="undo custSel addSld delSld modSld sldOrd addMainMaster delMainMaster modMainMaster modSection">
      <pc:chgData name="DaoTaoTin" userId="fd3010ff-35da-449e-8d28-dee841f5a7ee" providerId="ADAL" clId="{05C913D9-BD7C-4DA0-8423-551D7C4FF1F2}" dt="2023-05-31T04:15:03.690" v="443" actId="16037"/>
      <pc:docMkLst>
        <pc:docMk/>
      </pc:docMkLst>
      <pc:sldChg chg="del">
        <pc:chgData name="DaoTaoTin" userId="fd3010ff-35da-449e-8d28-dee841f5a7ee" providerId="ADAL" clId="{05C913D9-BD7C-4DA0-8423-551D7C4FF1F2}" dt="2023-05-30T07:21:03.419" v="23" actId="47"/>
        <pc:sldMkLst>
          <pc:docMk/>
          <pc:sldMk cId="1712443292" sldId="265"/>
        </pc:sldMkLst>
      </pc:sldChg>
      <pc:sldChg chg="modSp del">
        <pc:chgData name="DaoTaoTin" userId="fd3010ff-35da-449e-8d28-dee841f5a7ee" providerId="ADAL" clId="{05C913D9-BD7C-4DA0-8423-551D7C4FF1F2}" dt="2023-05-30T07:21:03.419" v="23" actId="47"/>
        <pc:sldMkLst>
          <pc:docMk/>
          <pc:sldMk cId="2661687265" sldId="521"/>
        </pc:sldMkLst>
        <pc:spChg chg="mod">
          <ac:chgData name="DaoTaoTin" userId="fd3010ff-35da-449e-8d28-dee841f5a7ee" providerId="ADAL" clId="{05C913D9-BD7C-4DA0-8423-551D7C4FF1F2}" dt="2023-05-30T07:20:02.932" v="3"/>
          <ac:spMkLst>
            <pc:docMk/>
            <pc:sldMk cId="2661687265" sldId="521"/>
            <ac:spMk id="2" creationId="{00000000-0000-0000-0000-000000000000}"/>
          </ac:spMkLst>
        </pc:spChg>
        <pc:spChg chg="mod">
          <ac:chgData name="DaoTaoTin" userId="fd3010ff-35da-449e-8d28-dee841f5a7ee" providerId="ADAL" clId="{05C913D9-BD7C-4DA0-8423-551D7C4FF1F2}" dt="2023-05-30T07:20:02.932" v="3"/>
          <ac:spMkLst>
            <pc:docMk/>
            <pc:sldMk cId="2661687265" sldId="521"/>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1925068110" sldId="525"/>
        </pc:sldMkLst>
        <pc:spChg chg="mod">
          <ac:chgData name="DaoTaoTin" userId="fd3010ff-35da-449e-8d28-dee841f5a7ee" providerId="ADAL" clId="{05C913D9-BD7C-4DA0-8423-551D7C4FF1F2}" dt="2023-05-30T07:20:02.932" v="3"/>
          <ac:spMkLst>
            <pc:docMk/>
            <pc:sldMk cId="1925068110" sldId="525"/>
            <ac:spMk id="2" creationId="{00000000-0000-0000-0000-000000000000}"/>
          </ac:spMkLst>
        </pc:spChg>
        <pc:spChg chg="mod">
          <ac:chgData name="DaoTaoTin" userId="fd3010ff-35da-449e-8d28-dee841f5a7ee" providerId="ADAL" clId="{05C913D9-BD7C-4DA0-8423-551D7C4FF1F2}" dt="2023-05-30T07:20:02.932" v="3"/>
          <ac:spMkLst>
            <pc:docMk/>
            <pc:sldMk cId="1925068110" sldId="525"/>
            <ac:spMk id="3" creationId="{00000000-0000-0000-0000-000000000000}"/>
          </ac:spMkLst>
        </pc:spChg>
        <pc:picChg chg="mod">
          <ac:chgData name="DaoTaoTin" userId="fd3010ff-35da-449e-8d28-dee841f5a7ee" providerId="ADAL" clId="{05C913D9-BD7C-4DA0-8423-551D7C4FF1F2}" dt="2023-05-30T07:20:02.932" v="3"/>
          <ac:picMkLst>
            <pc:docMk/>
            <pc:sldMk cId="1925068110" sldId="525"/>
            <ac:picMk id="6" creationId="{43FD5DEE-C901-066A-001F-FFA691C85F24}"/>
          </ac:picMkLst>
        </pc:picChg>
      </pc:sldChg>
      <pc:sldChg chg="modSp del">
        <pc:chgData name="DaoTaoTin" userId="fd3010ff-35da-449e-8d28-dee841f5a7ee" providerId="ADAL" clId="{05C913D9-BD7C-4DA0-8423-551D7C4FF1F2}" dt="2023-05-30T07:21:03.419" v="23" actId="47"/>
        <pc:sldMkLst>
          <pc:docMk/>
          <pc:sldMk cId="1196774315" sldId="738"/>
        </pc:sldMkLst>
        <pc:spChg chg="mod">
          <ac:chgData name="DaoTaoTin" userId="fd3010ff-35da-449e-8d28-dee841f5a7ee" providerId="ADAL" clId="{05C913D9-BD7C-4DA0-8423-551D7C4FF1F2}" dt="2023-05-30T07:20:02.932" v="3"/>
          <ac:spMkLst>
            <pc:docMk/>
            <pc:sldMk cId="1196774315" sldId="738"/>
            <ac:spMk id="2" creationId="{00000000-0000-0000-0000-000000000000}"/>
          </ac:spMkLst>
        </pc:spChg>
        <pc:spChg chg="mod">
          <ac:chgData name="DaoTaoTin" userId="fd3010ff-35da-449e-8d28-dee841f5a7ee" providerId="ADAL" clId="{05C913D9-BD7C-4DA0-8423-551D7C4FF1F2}" dt="2023-05-30T07:20:02.932" v="3"/>
          <ac:spMkLst>
            <pc:docMk/>
            <pc:sldMk cId="1196774315" sldId="738"/>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3175501839" sldId="770"/>
        </pc:sldMkLst>
        <pc:picChg chg="mod">
          <ac:chgData name="DaoTaoTin" userId="fd3010ff-35da-449e-8d28-dee841f5a7ee" providerId="ADAL" clId="{05C913D9-BD7C-4DA0-8423-551D7C4FF1F2}" dt="2023-05-30T07:20:02.932" v="3"/>
          <ac:picMkLst>
            <pc:docMk/>
            <pc:sldMk cId="3175501839" sldId="770"/>
            <ac:picMk id="4" creationId="{319749F7-2554-041F-26DC-46C5A4A29D51}"/>
          </ac:picMkLst>
        </pc:picChg>
      </pc:sldChg>
      <pc:sldChg chg="del">
        <pc:chgData name="DaoTaoTin" userId="fd3010ff-35da-449e-8d28-dee841f5a7ee" providerId="ADAL" clId="{05C913D9-BD7C-4DA0-8423-551D7C4FF1F2}" dt="2023-05-30T07:21:03.419" v="23" actId="47"/>
        <pc:sldMkLst>
          <pc:docMk/>
          <pc:sldMk cId="1820464913" sldId="779"/>
        </pc:sldMkLst>
      </pc:sldChg>
      <pc:sldChg chg="del">
        <pc:chgData name="DaoTaoTin" userId="fd3010ff-35da-449e-8d28-dee841f5a7ee" providerId="ADAL" clId="{05C913D9-BD7C-4DA0-8423-551D7C4FF1F2}" dt="2023-05-30T07:21:03.419" v="23" actId="47"/>
        <pc:sldMkLst>
          <pc:docMk/>
          <pc:sldMk cId="3589110328" sldId="780"/>
        </pc:sldMkLst>
      </pc:sldChg>
      <pc:sldChg chg="del">
        <pc:chgData name="DaoTaoTin" userId="fd3010ff-35da-449e-8d28-dee841f5a7ee" providerId="ADAL" clId="{05C913D9-BD7C-4DA0-8423-551D7C4FF1F2}" dt="2023-05-30T07:21:03.419" v="23" actId="47"/>
        <pc:sldMkLst>
          <pc:docMk/>
          <pc:sldMk cId="3233215888" sldId="781"/>
        </pc:sldMkLst>
      </pc:sldChg>
      <pc:sldChg chg="del">
        <pc:chgData name="DaoTaoTin" userId="fd3010ff-35da-449e-8d28-dee841f5a7ee" providerId="ADAL" clId="{05C913D9-BD7C-4DA0-8423-551D7C4FF1F2}" dt="2023-05-30T07:26:25.533" v="89" actId="47"/>
        <pc:sldMkLst>
          <pc:docMk/>
          <pc:sldMk cId="3801833903" sldId="783"/>
        </pc:sldMkLst>
      </pc:sldChg>
      <pc:sldChg chg="modSp del">
        <pc:chgData name="DaoTaoTin" userId="fd3010ff-35da-449e-8d28-dee841f5a7ee" providerId="ADAL" clId="{05C913D9-BD7C-4DA0-8423-551D7C4FF1F2}" dt="2023-05-30T07:21:03.419" v="23" actId="47"/>
        <pc:sldMkLst>
          <pc:docMk/>
          <pc:sldMk cId="3658513944" sldId="784"/>
        </pc:sldMkLst>
        <pc:spChg chg="mod">
          <ac:chgData name="DaoTaoTin" userId="fd3010ff-35da-449e-8d28-dee841f5a7ee" providerId="ADAL" clId="{05C913D9-BD7C-4DA0-8423-551D7C4FF1F2}" dt="2023-05-30T07:20:02.932" v="3"/>
          <ac:spMkLst>
            <pc:docMk/>
            <pc:sldMk cId="3658513944" sldId="784"/>
            <ac:spMk id="2" creationId="{00000000-0000-0000-0000-000000000000}"/>
          </ac:spMkLst>
        </pc:spChg>
      </pc:sldChg>
      <pc:sldChg chg="modSp del">
        <pc:chgData name="DaoTaoTin" userId="fd3010ff-35da-449e-8d28-dee841f5a7ee" providerId="ADAL" clId="{05C913D9-BD7C-4DA0-8423-551D7C4FF1F2}" dt="2023-05-30T07:21:03.419" v="23" actId="47"/>
        <pc:sldMkLst>
          <pc:docMk/>
          <pc:sldMk cId="3234661689" sldId="806"/>
        </pc:sldMkLst>
        <pc:spChg chg="mod">
          <ac:chgData name="DaoTaoTin" userId="fd3010ff-35da-449e-8d28-dee841f5a7ee" providerId="ADAL" clId="{05C913D9-BD7C-4DA0-8423-551D7C4FF1F2}" dt="2023-05-30T07:20:02.932" v="3"/>
          <ac:spMkLst>
            <pc:docMk/>
            <pc:sldMk cId="3234661689" sldId="806"/>
            <ac:spMk id="2" creationId="{00000000-0000-0000-0000-000000000000}"/>
          </ac:spMkLst>
        </pc:spChg>
        <pc:spChg chg="mod">
          <ac:chgData name="DaoTaoTin" userId="fd3010ff-35da-449e-8d28-dee841f5a7ee" providerId="ADAL" clId="{05C913D9-BD7C-4DA0-8423-551D7C4FF1F2}" dt="2023-05-30T07:20:02.932" v="3"/>
          <ac:spMkLst>
            <pc:docMk/>
            <pc:sldMk cId="3234661689" sldId="806"/>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1401305524" sldId="808"/>
        </pc:sldMkLst>
        <pc:spChg chg="mod">
          <ac:chgData name="DaoTaoTin" userId="fd3010ff-35da-449e-8d28-dee841f5a7ee" providerId="ADAL" clId="{05C913D9-BD7C-4DA0-8423-551D7C4FF1F2}" dt="2023-05-30T07:20:02.932" v="3"/>
          <ac:spMkLst>
            <pc:docMk/>
            <pc:sldMk cId="1401305524" sldId="808"/>
            <ac:spMk id="2" creationId="{00000000-0000-0000-0000-000000000000}"/>
          </ac:spMkLst>
        </pc:spChg>
        <pc:spChg chg="mod">
          <ac:chgData name="DaoTaoTin" userId="fd3010ff-35da-449e-8d28-dee841f5a7ee" providerId="ADAL" clId="{05C913D9-BD7C-4DA0-8423-551D7C4FF1F2}" dt="2023-05-30T07:20:02.932" v="3"/>
          <ac:spMkLst>
            <pc:docMk/>
            <pc:sldMk cId="1401305524" sldId="808"/>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1686878893" sldId="809"/>
        </pc:sldMkLst>
        <pc:spChg chg="mod">
          <ac:chgData name="DaoTaoTin" userId="fd3010ff-35da-449e-8d28-dee841f5a7ee" providerId="ADAL" clId="{05C913D9-BD7C-4DA0-8423-551D7C4FF1F2}" dt="2023-05-30T07:20:02.932" v="3"/>
          <ac:spMkLst>
            <pc:docMk/>
            <pc:sldMk cId="1686878893" sldId="809"/>
            <ac:spMk id="2" creationId="{00000000-0000-0000-0000-000000000000}"/>
          </ac:spMkLst>
        </pc:spChg>
        <pc:spChg chg="mod">
          <ac:chgData name="DaoTaoTin" userId="fd3010ff-35da-449e-8d28-dee841f5a7ee" providerId="ADAL" clId="{05C913D9-BD7C-4DA0-8423-551D7C4FF1F2}" dt="2023-05-30T07:20:02.932" v="3"/>
          <ac:spMkLst>
            <pc:docMk/>
            <pc:sldMk cId="1686878893" sldId="809"/>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1794545175" sldId="811"/>
        </pc:sldMkLst>
        <pc:spChg chg="mod">
          <ac:chgData name="DaoTaoTin" userId="fd3010ff-35da-449e-8d28-dee841f5a7ee" providerId="ADAL" clId="{05C913D9-BD7C-4DA0-8423-551D7C4FF1F2}" dt="2023-05-30T07:20:02.932" v="3"/>
          <ac:spMkLst>
            <pc:docMk/>
            <pc:sldMk cId="1794545175" sldId="811"/>
            <ac:spMk id="2" creationId="{00000000-0000-0000-0000-000000000000}"/>
          </ac:spMkLst>
        </pc:spChg>
      </pc:sldChg>
      <pc:sldChg chg="modSp del">
        <pc:chgData name="DaoTaoTin" userId="fd3010ff-35da-449e-8d28-dee841f5a7ee" providerId="ADAL" clId="{05C913D9-BD7C-4DA0-8423-551D7C4FF1F2}" dt="2023-05-30T07:21:03.419" v="23" actId="47"/>
        <pc:sldMkLst>
          <pc:docMk/>
          <pc:sldMk cId="3575980942" sldId="812"/>
        </pc:sldMkLst>
        <pc:spChg chg="mod">
          <ac:chgData name="DaoTaoTin" userId="fd3010ff-35da-449e-8d28-dee841f5a7ee" providerId="ADAL" clId="{05C913D9-BD7C-4DA0-8423-551D7C4FF1F2}" dt="2023-05-30T07:20:02.932" v="3"/>
          <ac:spMkLst>
            <pc:docMk/>
            <pc:sldMk cId="3575980942" sldId="812"/>
            <ac:spMk id="2" creationId="{00000000-0000-0000-0000-000000000000}"/>
          </ac:spMkLst>
        </pc:spChg>
      </pc:sldChg>
      <pc:sldChg chg="modSp del">
        <pc:chgData name="DaoTaoTin" userId="fd3010ff-35da-449e-8d28-dee841f5a7ee" providerId="ADAL" clId="{05C913D9-BD7C-4DA0-8423-551D7C4FF1F2}" dt="2023-05-30T07:21:03.419" v="23" actId="47"/>
        <pc:sldMkLst>
          <pc:docMk/>
          <pc:sldMk cId="3301139321" sldId="814"/>
        </pc:sldMkLst>
        <pc:spChg chg="mod">
          <ac:chgData name="DaoTaoTin" userId="fd3010ff-35da-449e-8d28-dee841f5a7ee" providerId="ADAL" clId="{05C913D9-BD7C-4DA0-8423-551D7C4FF1F2}" dt="2023-05-30T07:20:02.932" v="3"/>
          <ac:spMkLst>
            <pc:docMk/>
            <pc:sldMk cId="3301139321" sldId="814"/>
            <ac:spMk id="2" creationId="{00000000-0000-0000-0000-000000000000}"/>
          </ac:spMkLst>
        </pc:spChg>
        <pc:spChg chg="mod">
          <ac:chgData name="DaoTaoTin" userId="fd3010ff-35da-449e-8d28-dee841f5a7ee" providerId="ADAL" clId="{05C913D9-BD7C-4DA0-8423-551D7C4FF1F2}" dt="2023-05-30T07:20:02.932" v="3"/>
          <ac:spMkLst>
            <pc:docMk/>
            <pc:sldMk cId="3301139321" sldId="814"/>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801998788" sldId="815"/>
        </pc:sldMkLst>
        <pc:spChg chg="mod">
          <ac:chgData name="DaoTaoTin" userId="fd3010ff-35da-449e-8d28-dee841f5a7ee" providerId="ADAL" clId="{05C913D9-BD7C-4DA0-8423-551D7C4FF1F2}" dt="2023-05-30T07:20:02.932" v="3"/>
          <ac:spMkLst>
            <pc:docMk/>
            <pc:sldMk cId="801998788" sldId="815"/>
            <ac:spMk id="2" creationId="{00000000-0000-0000-0000-000000000000}"/>
          </ac:spMkLst>
        </pc:spChg>
        <pc:spChg chg="mod">
          <ac:chgData name="DaoTaoTin" userId="fd3010ff-35da-449e-8d28-dee841f5a7ee" providerId="ADAL" clId="{05C913D9-BD7C-4DA0-8423-551D7C4FF1F2}" dt="2023-05-30T07:20:02.932" v="3"/>
          <ac:spMkLst>
            <pc:docMk/>
            <pc:sldMk cId="801998788" sldId="815"/>
            <ac:spMk id="3" creationId="{00000000-0000-0000-0000-000000000000}"/>
          </ac:spMkLst>
        </pc:spChg>
      </pc:sldChg>
      <pc:sldChg chg="delSp modSp mod">
        <pc:chgData name="DaoTaoTin" userId="fd3010ff-35da-449e-8d28-dee841f5a7ee" providerId="ADAL" clId="{05C913D9-BD7C-4DA0-8423-551D7C4FF1F2}" dt="2023-05-30T07:27:49.924" v="104" actId="478"/>
        <pc:sldMkLst>
          <pc:docMk/>
          <pc:sldMk cId="962514200" sldId="816"/>
        </pc:sldMkLst>
        <pc:spChg chg="del mod">
          <ac:chgData name="DaoTaoTin" userId="fd3010ff-35da-449e-8d28-dee841f5a7ee" providerId="ADAL" clId="{05C913D9-BD7C-4DA0-8423-551D7C4FF1F2}" dt="2023-05-30T07:27:49.924" v="104" actId="478"/>
          <ac:spMkLst>
            <pc:docMk/>
            <pc:sldMk cId="962514200" sldId="816"/>
            <ac:spMk id="2" creationId="{F49EE652-ED83-6257-6232-DB427EDC31BF}"/>
          </ac:spMkLst>
        </pc:spChg>
        <pc:spChg chg="del mod">
          <ac:chgData name="DaoTaoTin" userId="fd3010ff-35da-449e-8d28-dee841f5a7ee" providerId="ADAL" clId="{05C913D9-BD7C-4DA0-8423-551D7C4FF1F2}" dt="2023-05-30T07:26:12.732" v="88" actId="478"/>
          <ac:spMkLst>
            <pc:docMk/>
            <pc:sldMk cId="962514200" sldId="816"/>
            <ac:spMk id="5" creationId="{F85B3969-8ADB-AD7B-B52E-52A549CF9F5E}"/>
          </ac:spMkLst>
        </pc:spChg>
        <pc:picChg chg="del mod">
          <ac:chgData name="DaoTaoTin" userId="fd3010ff-35da-449e-8d28-dee841f5a7ee" providerId="ADAL" clId="{05C913D9-BD7C-4DA0-8423-551D7C4FF1F2}" dt="2023-05-30T07:24:04.612" v="70" actId="478"/>
          <ac:picMkLst>
            <pc:docMk/>
            <pc:sldMk cId="962514200" sldId="816"/>
            <ac:picMk id="3" creationId="{E13AECC9-3F1A-7D26-C5FF-6DBD1C159E22}"/>
          </ac:picMkLst>
        </pc:picChg>
      </pc:sldChg>
      <pc:sldChg chg="addSp modSp new mod ord">
        <pc:chgData name="DaoTaoTin" userId="fd3010ff-35da-449e-8d28-dee841f5a7ee" providerId="ADAL" clId="{05C913D9-BD7C-4DA0-8423-551D7C4FF1F2}" dt="2023-05-30T07:42:05.125" v="255"/>
        <pc:sldMkLst>
          <pc:docMk/>
          <pc:sldMk cId="189004535" sldId="817"/>
        </pc:sldMkLst>
        <pc:spChg chg="add mod">
          <ac:chgData name="DaoTaoTin" userId="fd3010ff-35da-449e-8d28-dee841f5a7ee" providerId="ADAL" clId="{05C913D9-BD7C-4DA0-8423-551D7C4FF1F2}" dt="2023-05-30T07:42:05.125" v="255"/>
          <ac:spMkLst>
            <pc:docMk/>
            <pc:sldMk cId="189004535" sldId="817"/>
            <ac:spMk id="2" creationId="{A08A8162-6741-95A8-C65D-4CDE871F3B64}"/>
          </ac:spMkLst>
        </pc:spChg>
      </pc:sldChg>
      <pc:sldChg chg="del">
        <pc:chgData name="DaoTaoTin" userId="fd3010ff-35da-449e-8d28-dee841f5a7ee" providerId="ADAL" clId="{05C913D9-BD7C-4DA0-8423-551D7C4FF1F2}" dt="2023-05-30T07:21:03.419" v="23" actId="47"/>
        <pc:sldMkLst>
          <pc:docMk/>
          <pc:sldMk cId="2454710813" sldId="817"/>
        </pc:sldMkLst>
      </pc:sldChg>
      <pc:sldChg chg="addSp delSp modSp new del mod">
        <pc:chgData name="DaoTaoTin" userId="fd3010ff-35da-449e-8d28-dee841f5a7ee" providerId="ADAL" clId="{05C913D9-BD7C-4DA0-8423-551D7C4FF1F2}" dt="2023-05-30T07:52:57.641" v="359" actId="47"/>
        <pc:sldMkLst>
          <pc:docMk/>
          <pc:sldMk cId="360741947" sldId="818"/>
        </pc:sldMkLst>
        <pc:spChg chg="del mod">
          <ac:chgData name="DaoTaoTin" userId="fd3010ff-35da-449e-8d28-dee841f5a7ee" providerId="ADAL" clId="{05C913D9-BD7C-4DA0-8423-551D7C4FF1F2}" dt="2023-05-30T07:50:39.604" v="340" actId="478"/>
          <ac:spMkLst>
            <pc:docMk/>
            <pc:sldMk cId="360741947" sldId="818"/>
            <ac:spMk id="2" creationId="{63C80D1F-6820-2054-3242-B47CA51695FD}"/>
          </ac:spMkLst>
        </pc:spChg>
        <pc:spChg chg="add del mod">
          <ac:chgData name="DaoTaoTin" userId="fd3010ff-35da-449e-8d28-dee841f5a7ee" providerId="ADAL" clId="{05C913D9-BD7C-4DA0-8423-551D7C4FF1F2}" dt="2023-05-30T07:50:47.574" v="349" actId="478"/>
          <ac:spMkLst>
            <pc:docMk/>
            <pc:sldMk cId="360741947" sldId="818"/>
            <ac:spMk id="4" creationId="{579F538B-8346-651B-6062-1CB8193FDEC7}"/>
          </ac:spMkLst>
        </pc:spChg>
      </pc:sldChg>
      <pc:sldChg chg="del">
        <pc:chgData name="DaoTaoTin" userId="fd3010ff-35da-449e-8d28-dee841f5a7ee" providerId="ADAL" clId="{05C913D9-BD7C-4DA0-8423-551D7C4FF1F2}" dt="2023-05-30T07:21:03.419" v="23" actId="47"/>
        <pc:sldMkLst>
          <pc:docMk/>
          <pc:sldMk cId="851889113" sldId="818"/>
        </pc:sldMkLst>
      </pc:sldChg>
      <pc:sldChg chg="new del">
        <pc:chgData name="DaoTaoTin" userId="fd3010ff-35da-449e-8d28-dee841f5a7ee" providerId="ADAL" clId="{05C913D9-BD7C-4DA0-8423-551D7C4FF1F2}" dt="2023-05-30T07:33:56.132" v="145" actId="47"/>
        <pc:sldMkLst>
          <pc:docMk/>
          <pc:sldMk cId="1330277558" sldId="818"/>
        </pc:sldMkLst>
      </pc:sldChg>
      <pc:sldChg chg="new del">
        <pc:chgData name="DaoTaoTin" userId="fd3010ff-35da-449e-8d28-dee841f5a7ee" providerId="ADAL" clId="{05C913D9-BD7C-4DA0-8423-551D7C4FF1F2}" dt="2023-05-30T07:46:25.175" v="281" actId="680"/>
        <pc:sldMkLst>
          <pc:docMk/>
          <pc:sldMk cId="1994334015" sldId="818"/>
        </pc:sldMkLst>
      </pc:sldChg>
      <pc:sldChg chg="modSp new del mod">
        <pc:chgData name="DaoTaoTin" userId="fd3010ff-35da-449e-8d28-dee841f5a7ee" providerId="ADAL" clId="{05C913D9-BD7C-4DA0-8423-551D7C4FF1F2}" dt="2023-05-30T07:56:49.585" v="442" actId="47"/>
        <pc:sldMkLst>
          <pc:docMk/>
          <pc:sldMk cId="2606099562" sldId="818"/>
        </pc:sldMkLst>
        <pc:spChg chg="mod">
          <ac:chgData name="DaoTaoTin" userId="fd3010ff-35da-449e-8d28-dee841f5a7ee" providerId="ADAL" clId="{05C913D9-BD7C-4DA0-8423-551D7C4FF1F2}" dt="2023-05-30T07:56:27.858" v="439"/>
          <ac:spMkLst>
            <pc:docMk/>
            <pc:sldMk cId="2606099562" sldId="818"/>
            <ac:spMk id="2" creationId="{4DB2DB4A-398F-8933-B873-D38DBDA108F3}"/>
          </ac:spMkLst>
        </pc:spChg>
      </pc:sldChg>
      <pc:sldChg chg="modSp new del mod">
        <pc:chgData name="DaoTaoTin" userId="fd3010ff-35da-449e-8d28-dee841f5a7ee" providerId="ADAL" clId="{05C913D9-BD7C-4DA0-8423-551D7C4FF1F2}" dt="2023-05-30T07:49:14.696" v="316" actId="47"/>
        <pc:sldMkLst>
          <pc:docMk/>
          <pc:sldMk cId="3160206887" sldId="818"/>
        </pc:sldMkLst>
        <pc:spChg chg="mod">
          <ac:chgData name="DaoTaoTin" userId="fd3010ff-35da-449e-8d28-dee841f5a7ee" providerId="ADAL" clId="{05C913D9-BD7C-4DA0-8423-551D7C4FF1F2}" dt="2023-05-30T07:48:10.339" v="309" actId="20577"/>
          <ac:spMkLst>
            <pc:docMk/>
            <pc:sldMk cId="3160206887" sldId="818"/>
            <ac:spMk id="2" creationId="{1C998D69-6603-D09E-E05F-E78EB2C57FA6}"/>
          </ac:spMkLst>
        </pc:spChg>
      </pc:sldChg>
      <pc:sldChg chg="modSp new del mod">
        <pc:chgData name="DaoTaoTin" userId="fd3010ff-35da-449e-8d28-dee841f5a7ee" providerId="ADAL" clId="{05C913D9-BD7C-4DA0-8423-551D7C4FF1F2}" dt="2023-05-30T07:53:31.941" v="374" actId="47"/>
        <pc:sldMkLst>
          <pc:docMk/>
          <pc:sldMk cId="3262659243" sldId="818"/>
        </pc:sldMkLst>
        <pc:spChg chg="mod">
          <ac:chgData name="DaoTaoTin" userId="fd3010ff-35da-449e-8d28-dee841f5a7ee" providerId="ADAL" clId="{05C913D9-BD7C-4DA0-8423-551D7C4FF1F2}" dt="2023-05-30T07:53:04.751" v="369"/>
          <ac:spMkLst>
            <pc:docMk/>
            <pc:sldMk cId="3262659243" sldId="818"/>
            <ac:spMk id="2" creationId="{B22667FA-9A2D-BDBB-4D9E-B4196645F817}"/>
          </ac:spMkLst>
        </pc:spChg>
      </pc:sldChg>
      <pc:sldChg chg="modSp new del mod">
        <pc:chgData name="DaoTaoTin" userId="fd3010ff-35da-449e-8d28-dee841f5a7ee" providerId="ADAL" clId="{05C913D9-BD7C-4DA0-8423-551D7C4FF1F2}" dt="2023-05-30T07:38:16.780" v="207" actId="47"/>
        <pc:sldMkLst>
          <pc:docMk/>
          <pc:sldMk cId="4192691966" sldId="818"/>
        </pc:sldMkLst>
        <pc:spChg chg="mod">
          <ac:chgData name="DaoTaoTin" userId="fd3010ff-35da-449e-8d28-dee841f5a7ee" providerId="ADAL" clId="{05C913D9-BD7C-4DA0-8423-551D7C4FF1F2}" dt="2023-05-30T07:37:23.437" v="205" actId="20577"/>
          <ac:spMkLst>
            <pc:docMk/>
            <pc:sldMk cId="4192691966" sldId="818"/>
            <ac:spMk id="2" creationId="{D02AE55A-4A35-93C9-57E1-92536832292C}"/>
          </ac:spMkLst>
        </pc:spChg>
      </pc:sldChg>
      <pc:sldChg chg="add del">
        <pc:chgData name="DaoTaoTin" userId="fd3010ff-35da-449e-8d28-dee841f5a7ee" providerId="ADAL" clId="{05C913D9-BD7C-4DA0-8423-551D7C4FF1F2}" dt="2023-05-30T07:35:37.916" v="171" actId="47"/>
        <pc:sldMkLst>
          <pc:docMk/>
          <pc:sldMk cId="239257912" sldId="819"/>
        </pc:sldMkLst>
      </pc:sldChg>
      <pc:sldChg chg="add del">
        <pc:chgData name="DaoTaoTin" userId="fd3010ff-35da-449e-8d28-dee841f5a7ee" providerId="ADAL" clId="{05C913D9-BD7C-4DA0-8423-551D7C4FF1F2}" dt="2023-05-30T07:34:11.164" v="158" actId="2890"/>
        <pc:sldMkLst>
          <pc:docMk/>
          <pc:sldMk cId="2053544604" sldId="819"/>
        </pc:sldMkLst>
      </pc:sldChg>
      <pc:sldChg chg="add del">
        <pc:chgData name="DaoTaoTin" userId="fd3010ff-35da-449e-8d28-dee841f5a7ee" providerId="ADAL" clId="{05C913D9-BD7C-4DA0-8423-551D7C4FF1F2}" dt="2023-05-30T07:33:28.238" v="139" actId="2890"/>
        <pc:sldMkLst>
          <pc:docMk/>
          <pc:sldMk cId="2717385366" sldId="819"/>
        </pc:sldMkLst>
      </pc:sldChg>
      <pc:sldChg chg="new del">
        <pc:chgData name="DaoTaoTin" userId="fd3010ff-35da-449e-8d28-dee841f5a7ee" providerId="ADAL" clId="{05C913D9-BD7C-4DA0-8423-551D7C4FF1F2}" dt="2023-05-30T07:34:22.306" v="162" actId="680"/>
        <pc:sldMkLst>
          <pc:docMk/>
          <pc:sldMk cId="2761214674" sldId="819"/>
        </pc:sldMkLst>
      </pc:sldChg>
      <pc:sldChg chg="del">
        <pc:chgData name="DaoTaoTin" userId="fd3010ff-35da-449e-8d28-dee841f5a7ee" providerId="ADAL" clId="{05C913D9-BD7C-4DA0-8423-551D7C4FF1F2}" dt="2023-05-30T07:21:03.419" v="23" actId="47"/>
        <pc:sldMkLst>
          <pc:docMk/>
          <pc:sldMk cId="2954647506" sldId="819"/>
        </pc:sldMkLst>
      </pc:sldChg>
      <pc:sldChg chg="new del">
        <pc:chgData name="DaoTaoTin" userId="fd3010ff-35da-449e-8d28-dee841f5a7ee" providerId="ADAL" clId="{05C913D9-BD7C-4DA0-8423-551D7C4FF1F2}" dt="2023-05-30T07:53:31.018" v="373" actId="47"/>
        <pc:sldMkLst>
          <pc:docMk/>
          <pc:sldMk cId="3157808476" sldId="819"/>
        </pc:sldMkLst>
      </pc:sldChg>
      <pc:sldChg chg="new del">
        <pc:chgData name="DaoTaoTin" userId="fd3010ff-35da-449e-8d28-dee841f5a7ee" providerId="ADAL" clId="{05C913D9-BD7C-4DA0-8423-551D7C4FF1F2}" dt="2023-05-30T07:34:32.244" v="164" actId="47"/>
        <pc:sldMkLst>
          <pc:docMk/>
          <pc:sldMk cId="3235700570" sldId="819"/>
        </pc:sldMkLst>
      </pc:sldChg>
      <pc:sldChg chg="add del ord">
        <pc:chgData name="DaoTaoTin" userId="fd3010ff-35da-449e-8d28-dee841f5a7ee" providerId="ADAL" clId="{05C913D9-BD7C-4DA0-8423-551D7C4FF1F2}" dt="2023-05-30T07:33:57.031" v="146" actId="47"/>
        <pc:sldMkLst>
          <pc:docMk/>
          <pc:sldMk cId="3861392625" sldId="819"/>
        </pc:sldMkLst>
      </pc:sldChg>
      <pc:sldChg chg="new del">
        <pc:chgData name="DaoTaoTin" userId="fd3010ff-35da-449e-8d28-dee841f5a7ee" providerId="ADAL" clId="{05C913D9-BD7C-4DA0-8423-551D7C4FF1F2}" dt="2023-05-30T07:53:30.267" v="372" actId="47"/>
        <pc:sldMkLst>
          <pc:docMk/>
          <pc:sldMk cId="1764559335" sldId="820"/>
        </pc:sldMkLst>
      </pc:sldChg>
      <pc:sldChg chg="del">
        <pc:chgData name="DaoTaoTin" userId="fd3010ff-35da-449e-8d28-dee841f5a7ee" providerId="ADAL" clId="{05C913D9-BD7C-4DA0-8423-551D7C4FF1F2}" dt="2023-05-30T07:21:03.419" v="23" actId="47"/>
        <pc:sldMkLst>
          <pc:docMk/>
          <pc:sldMk cId="4230089787" sldId="821"/>
        </pc:sldMkLst>
      </pc:sldChg>
      <pc:sldChg chg="del">
        <pc:chgData name="DaoTaoTin" userId="fd3010ff-35da-449e-8d28-dee841f5a7ee" providerId="ADAL" clId="{05C913D9-BD7C-4DA0-8423-551D7C4FF1F2}" dt="2023-05-30T07:21:03.419" v="23" actId="47"/>
        <pc:sldMkLst>
          <pc:docMk/>
          <pc:sldMk cId="1783750463" sldId="823"/>
        </pc:sldMkLst>
      </pc:sldChg>
      <pc:sldChg chg="del">
        <pc:chgData name="DaoTaoTin" userId="fd3010ff-35da-449e-8d28-dee841f5a7ee" providerId="ADAL" clId="{05C913D9-BD7C-4DA0-8423-551D7C4FF1F2}" dt="2023-05-30T07:21:03.419" v="23" actId="47"/>
        <pc:sldMkLst>
          <pc:docMk/>
          <pc:sldMk cId="792400739" sldId="824"/>
        </pc:sldMkLst>
      </pc:sldChg>
      <pc:sldChg chg="del">
        <pc:chgData name="DaoTaoTin" userId="fd3010ff-35da-449e-8d28-dee841f5a7ee" providerId="ADAL" clId="{05C913D9-BD7C-4DA0-8423-551D7C4FF1F2}" dt="2023-05-30T07:21:03.419" v="23" actId="47"/>
        <pc:sldMkLst>
          <pc:docMk/>
          <pc:sldMk cId="2146136301" sldId="825"/>
        </pc:sldMkLst>
      </pc:sldChg>
      <pc:sldChg chg="del">
        <pc:chgData name="DaoTaoTin" userId="fd3010ff-35da-449e-8d28-dee841f5a7ee" providerId="ADAL" clId="{05C913D9-BD7C-4DA0-8423-551D7C4FF1F2}" dt="2023-05-30T07:21:03.419" v="23" actId="47"/>
        <pc:sldMkLst>
          <pc:docMk/>
          <pc:sldMk cId="1946846413" sldId="826"/>
        </pc:sldMkLst>
      </pc:sldChg>
      <pc:sldChg chg="del">
        <pc:chgData name="DaoTaoTin" userId="fd3010ff-35da-449e-8d28-dee841f5a7ee" providerId="ADAL" clId="{05C913D9-BD7C-4DA0-8423-551D7C4FF1F2}" dt="2023-05-30T07:21:03.419" v="23" actId="47"/>
        <pc:sldMkLst>
          <pc:docMk/>
          <pc:sldMk cId="4019725146" sldId="827"/>
        </pc:sldMkLst>
      </pc:sldChg>
      <pc:sldChg chg="del">
        <pc:chgData name="DaoTaoTin" userId="fd3010ff-35da-449e-8d28-dee841f5a7ee" providerId="ADAL" clId="{05C913D9-BD7C-4DA0-8423-551D7C4FF1F2}" dt="2023-05-30T07:21:03.419" v="23" actId="47"/>
        <pc:sldMkLst>
          <pc:docMk/>
          <pc:sldMk cId="1208956020" sldId="828"/>
        </pc:sldMkLst>
      </pc:sldChg>
      <pc:sldChg chg="del">
        <pc:chgData name="DaoTaoTin" userId="fd3010ff-35da-449e-8d28-dee841f5a7ee" providerId="ADAL" clId="{05C913D9-BD7C-4DA0-8423-551D7C4FF1F2}" dt="2023-05-30T07:21:03.419" v="23" actId="47"/>
        <pc:sldMkLst>
          <pc:docMk/>
          <pc:sldMk cId="4031558112" sldId="829"/>
        </pc:sldMkLst>
      </pc:sldChg>
      <pc:sldChg chg="del">
        <pc:chgData name="DaoTaoTin" userId="fd3010ff-35da-449e-8d28-dee841f5a7ee" providerId="ADAL" clId="{05C913D9-BD7C-4DA0-8423-551D7C4FF1F2}" dt="2023-05-30T07:21:03.419" v="23" actId="47"/>
        <pc:sldMkLst>
          <pc:docMk/>
          <pc:sldMk cId="1764972733" sldId="830"/>
        </pc:sldMkLst>
      </pc:sldChg>
      <pc:sldChg chg="del">
        <pc:chgData name="DaoTaoTin" userId="fd3010ff-35da-449e-8d28-dee841f5a7ee" providerId="ADAL" clId="{05C913D9-BD7C-4DA0-8423-551D7C4FF1F2}" dt="2023-05-30T07:21:03.419" v="23" actId="47"/>
        <pc:sldMkLst>
          <pc:docMk/>
          <pc:sldMk cId="4052424373" sldId="831"/>
        </pc:sldMkLst>
      </pc:sldChg>
      <pc:sldChg chg="del">
        <pc:chgData name="DaoTaoTin" userId="fd3010ff-35da-449e-8d28-dee841f5a7ee" providerId="ADAL" clId="{05C913D9-BD7C-4DA0-8423-551D7C4FF1F2}" dt="2023-05-30T07:21:03.419" v="23" actId="47"/>
        <pc:sldMkLst>
          <pc:docMk/>
          <pc:sldMk cId="1797083711" sldId="832"/>
        </pc:sldMkLst>
      </pc:sldChg>
      <pc:sldChg chg="del">
        <pc:chgData name="DaoTaoTin" userId="fd3010ff-35da-449e-8d28-dee841f5a7ee" providerId="ADAL" clId="{05C913D9-BD7C-4DA0-8423-551D7C4FF1F2}" dt="2023-05-30T07:21:03.419" v="23" actId="47"/>
        <pc:sldMkLst>
          <pc:docMk/>
          <pc:sldMk cId="539248164" sldId="833"/>
        </pc:sldMkLst>
      </pc:sldChg>
      <pc:sldChg chg="del">
        <pc:chgData name="DaoTaoTin" userId="fd3010ff-35da-449e-8d28-dee841f5a7ee" providerId="ADAL" clId="{05C913D9-BD7C-4DA0-8423-551D7C4FF1F2}" dt="2023-05-30T07:21:03.419" v="23" actId="47"/>
        <pc:sldMkLst>
          <pc:docMk/>
          <pc:sldMk cId="797994292" sldId="834"/>
        </pc:sldMkLst>
      </pc:sldChg>
      <pc:sldChg chg="del">
        <pc:chgData name="DaoTaoTin" userId="fd3010ff-35da-449e-8d28-dee841f5a7ee" providerId="ADAL" clId="{05C913D9-BD7C-4DA0-8423-551D7C4FF1F2}" dt="2023-05-30T07:21:03.419" v="23" actId="47"/>
        <pc:sldMkLst>
          <pc:docMk/>
          <pc:sldMk cId="3111309523" sldId="835"/>
        </pc:sldMkLst>
      </pc:sldChg>
      <pc:sldChg chg="del">
        <pc:chgData name="DaoTaoTin" userId="fd3010ff-35da-449e-8d28-dee841f5a7ee" providerId="ADAL" clId="{05C913D9-BD7C-4DA0-8423-551D7C4FF1F2}" dt="2023-05-30T07:21:03.419" v="23" actId="47"/>
        <pc:sldMkLst>
          <pc:docMk/>
          <pc:sldMk cId="895138304" sldId="836"/>
        </pc:sldMkLst>
      </pc:sldChg>
      <pc:sldChg chg="del">
        <pc:chgData name="DaoTaoTin" userId="fd3010ff-35da-449e-8d28-dee841f5a7ee" providerId="ADAL" clId="{05C913D9-BD7C-4DA0-8423-551D7C4FF1F2}" dt="2023-05-30T07:21:03.419" v="23" actId="47"/>
        <pc:sldMkLst>
          <pc:docMk/>
          <pc:sldMk cId="4162383726" sldId="837"/>
        </pc:sldMkLst>
      </pc:sldChg>
      <pc:sldChg chg="del">
        <pc:chgData name="DaoTaoTin" userId="fd3010ff-35da-449e-8d28-dee841f5a7ee" providerId="ADAL" clId="{05C913D9-BD7C-4DA0-8423-551D7C4FF1F2}" dt="2023-05-30T07:21:03.419" v="23" actId="47"/>
        <pc:sldMkLst>
          <pc:docMk/>
          <pc:sldMk cId="675563769" sldId="838"/>
        </pc:sldMkLst>
      </pc:sldChg>
      <pc:sldChg chg="del">
        <pc:chgData name="DaoTaoTin" userId="fd3010ff-35da-449e-8d28-dee841f5a7ee" providerId="ADAL" clId="{05C913D9-BD7C-4DA0-8423-551D7C4FF1F2}" dt="2023-05-30T07:21:03.419" v="23" actId="47"/>
        <pc:sldMkLst>
          <pc:docMk/>
          <pc:sldMk cId="3769443032" sldId="839"/>
        </pc:sldMkLst>
      </pc:sldChg>
      <pc:sldChg chg="del">
        <pc:chgData name="DaoTaoTin" userId="fd3010ff-35da-449e-8d28-dee841f5a7ee" providerId="ADAL" clId="{05C913D9-BD7C-4DA0-8423-551D7C4FF1F2}" dt="2023-05-30T07:21:03.419" v="23" actId="47"/>
        <pc:sldMkLst>
          <pc:docMk/>
          <pc:sldMk cId="3827387461" sldId="840"/>
        </pc:sldMkLst>
      </pc:sldChg>
      <pc:sldMasterChg chg="addSp delSp modSp mod addSldLayout delSldLayout modSldLayout sldLayoutOrd">
        <pc:chgData name="DaoTaoTin" userId="fd3010ff-35da-449e-8d28-dee841f5a7ee" providerId="ADAL" clId="{05C913D9-BD7C-4DA0-8423-551D7C4FF1F2}" dt="2023-05-31T04:15:03.690" v="443" actId="16037"/>
        <pc:sldMasterMkLst>
          <pc:docMk/>
          <pc:sldMasterMk cId="3267687235" sldId="2147483759"/>
        </pc:sldMasterMkLst>
        <pc:spChg chg="del mod">
          <ac:chgData name="DaoTaoTin" userId="fd3010ff-35da-449e-8d28-dee841f5a7ee" providerId="ADAL" clId="{05C913D9-BD7C-4DA0-8423-551D7C4FF1F2}" dt="2023-05-30T07:23:40.179" v="56" actId="478"/>
          <ac:spMkLst>
            <pc:docMk/>
            <pc:sldMasterMk cId="3267687235" sldId="2147483759"/>
            <ac:spMk id="2" creationId="{00000000-0000-0000-0000-000000000000}"/>
          </ac:spMkLst>
        </pc:spChg>
        <pc:spChg chg="del">
          <ac:chgData name="DaoTaoTin" userId="fd3010ff-35da-449e-8d28-dee841f5a7ee" providerId="ADAL" clId="{05C913D9-BD7C-4DA0-8423-551D7C4FF1F2}" dt="2023-05-30T07:23:36.499" v="54" actId="478"/>
          <ac:spMkLst>
            <pc:docMk/>
            <pc:sldMasterMk cId="3267687235" sldId="2147483759"/>
            <ac:spMk id="3" creationId="{00000000-0000-0000-0000-000000000000}"/>
          </ac:spMkLst>
        </pc:spChg>
        <pc:spChg chg="del">
          <ac:chgData name="DaoTaoTin" userId="fd3010ff-35da-449e-8d28-dee841f5a7ee" providerId="ADAL" clId="{05C913D9-BD7C-4DA0-8423-551D7C4FF1F2}" dt="2023-05-30T07:23:13.212" v="51" actId="478"/>
          <ac:spMkLst>
            <pc:docMk/>
            <pc:sldMasterMk cId="3267687235" sldId="2147483759"/>
            <ac:spMk id="4" creationId="{00000000-0000-0000-0000-000000000000}"/>
          </ac:spMkLst>
        </pc:spChg>
        <pc:spChg chg="del mod">
          <ac:chgData name="DaoTaoTin" userId="fd3010ff-35da-449e-8d28-dee841f5a7ee" providerId="ADAL" clId="{05C913D9-BD7C-4DA0-8423-551D7C4FF1F2}" dt="2023-05-30T07:24:42.877" v="75" actId="478"/>
          <ac:spMkLst>
            <pc:docMk/>
            <pc:sldMasterMk cId="3267687235" sldId="2147483759"/>
            <ac:spMk id="5" creationId="{00000000-0000-0000-0000-000000000000}"/>
          </ac:spMkLst>
        </pc:spChg>
        <pc:spChg chg="del">
          <ac:chgData name="DaoTaoTin" userId="fd3010ff-35da-449e-8d28-dee841f5a7ee" providerId="ADAL" clId="{05C913D9-BD7C-4DA0-8423-551D7C4FF1F2}" dt="2023-05-30T07:26:57.949" v="93" actId="478"/>
          <ac:spMkLst>
            <pc:docMk/>
            <pc:sldMasterMk cId="3267687235" sldId="2147483759"/>
            <ac:spMk id="6" creationId="{00000000-0000-0000-0000-000000000000}"/>
          </ac:spMkLst>
        </pc:spChg>
        <pc:spChg chg="add del mod">
          <ac:chgData name="DaoTaoTin" userId="fd3010ff-35da-449e-8d28-dee841f5a7ee" providerId="ADAL" clId="{05C913D9-BD7C-4DA0-8423-551D7C4FF1F2}" dt="2023-05-30T07:25:05.740" v="78" actId="478"/>
          <ac:spMkLst>
            <pc:docMk/>
            <pc:sldMasterMk cId="3267687235" sldId="2147483759"/>
            <ac:spMk id="8" creationId="{2833DDE8-134E-B3A2-713F-6B31614DB4A3}"/>
          </ac:spMkLst>
        </pc:spChg>
        <pc:spChg chg="add del mod">
          <ac:chgData name="DaoTaoTin" userId="fd3010ff-35da-449e-8d28-dee841f5a7ee" providerId="ADAL" clId="{05C913D9-BD7C-4DA0-8423-551D7C4FF1F2}" dt="2023-05-30T07:44:23.715" v="263" actId="21"/>
          <ac:spMkLst>
            <pc:docMk/>
            <pc:sldMasterMk cId="3267687235" sldId="2147483759"/>
            <ac:spMk id="10" creationId="{2465CD2E-5A64-D7FD-B0BE-C1C2F9D72C9B}"/>
          </ac:spMkLst>
        </pc:spChg>
        <pc:picChg chg="add del mod">
          <ac:chgData name="DaoTaoTin" userId="fd3010ff-35da-449e-8d28-dee841f5a7ee" providerId="ADAL" clId="{05C913D9-BD7C-4DA0-8423-551D7C4FF1F2}" dt="2023-05-30T07:25:49.244" v="87" actId="478"/>
          <ac:picMkLst>
            <pc:docMk/>
            <pc:sldMasterMk cId="3267687235" sldId="2147483759"/>
            <ac:picMk id="9" creationId="{2E2A7271-9BAC-D4DF-B597-1E12654654F7}"/>
          </ac:picMkLst>
        </pc:picChg>
        <pc:cxnChg chg="add del">
          <ac:chgData name="DaoTaoTin" userId="fd3010ff-35da-449e-8d28-dee841f5a7ee" providerId="ADAL" clId="{05C913D9-BD7C-4DA0-8423-551D7C4FF1F2}" dt="2023-05-30T07:23:37.740" v="55" actId="478"/>
          <ac:cxnSpMkLst>
            <pc:docMk/>
            <pc:sldMasterMk cId="3267687235" sldId="2147483759"/>
            <ac:cxnSpMk id="7" creationId="{00000000-0000-0000-0000-000000000000}"/>
          </ac:cxnSpMkLst>
        </pc:cxnChg>
        <pc:sldLayoutChg chg="del">
          <pc:chgData name="DaoTaoTin" userId="fd3010ff-35da-449e-8d28-dee841f5a7ee" providerId="ADAL" clId="{05C913D9-BD7C-4DA0-8423-551D7C4FF1F2}" dt="2023-05-30T07:20:36.508" v="11" actId="2696"/>
          <pc:sldLayoutMkLst>
            <pc:docMk/>
            <pc:sldMasterMk cId="3267687235" sldId="2147483759"/>
            <pc:sldLayoutMk cId="3117138006" sldId="2147483695"/>
          </pc:sldLayoutMkLst>
        </pc:sldLayoutChg>
        <pc:sldLayoutChg chg="del">
          <pc:chgData name="DaoTaoTin" userId="fd3010ff-35da-449e-8d28-dee841f5a7ee" providerId="ADAL" clId="{05C913D9-BD7C-4DA0-8423-551D7C4FF1F2}" dt="2023-05-30T07:20:36.169" v="10" actId="2696"/>
          <pc:sldLayoutMkLst>
            <pc:docMk/>
            <pc:sldMasterMk cId="3267687235" sldId="2147483759"/>
            <pc:sldLayoutMk cId="134292735" sldId="2147483698"/>
          </pc:sldLayoutMkLst>
        </pc:sldLayoutChg>
        <pc:sldLayoutChg chg="del">
          <pc:chgData name="DaoTaoTin" userId="fd3010ff-35da-449e-8d28-dee841f5a7ee" providerId="ADAL" clId="{05C913D9-BD7C-4DA0-8423-551D7C4FF1F2}" dt="2023-05-30T07:20:32.690" v="7" actId="2696"/>
          <pc:sldLayoutMkLst>
            <pc:docMk/>
            <pc:sldMasterMk cId="3267687235" sldId="2147483759"/>
            <pc:sldLayoutMk cId="174229705" sldId="2147483709"/>
          </pc:sldLayoutMkLst>
        </pc:sldLayoutChg>
        <pc:sldLayoutChg chg="del">
          <pc:chgData name="DaoTaoTin" userId="fd3010ff-35da-449e-8d28-dee841f5a7ee" providerId="ADAL" clId="{05C913D9-BD7C-4DA0-8423-551D7C4FF1F2}" dt="2023-05-30T07:20:34.800" v="9" actId="2696"/>
          <pc:sldLayoutMkLst>
            <pc:docMk/>
            <pc:sldMasterMk cId="3267687235" sldId="2147483759"/>
            <pc:sldLayoutMk cId="3376278168" sldId="2147483710"/>
          </pc:sldLayoutMkLst>
        </pc:sldLayoutChg>
        <pc:sldLayoutChg chg="del">
          <pc:chgData name="DaoTaoTin" userId="fd3010ff-35da-449e-8d28-dee841f5a7ee" providerId="ADAL" clId="{05C913D9-BD7C-4DA0-8423-551D7C4FF1F2}" dt="2023-05-30T07:20:37.056" v="13" actId="2696"/>
          <pc:sldLayoutMkLst>
            <pc:docMk/>
            <pc:sldMasterMk cId="3267687235" sldId="2147483759"/>
            <pc:sldLayoutMk cId="3883458189" sldId="2147483711"/>
          </pc:sldLayoutMkLst>
        </pc:sldLayoutChg>
        <pc:sldLayoutChg chg="del">
          <pc:chgData name="DaoTaoTin" userId="fd3010ff-35da-449e-8d28-dee841f5a7ee" providerId="ADAL" clId="{05C913D9-BD7C-4DA0-8423-551D7C4FF1F2}" dt="2023-05-30T07:20:37.281" v="14" actId="2696"/>
          <pc:sldLayoutMkLst>
            <pc:docMk/>
            <pc:sldMasterMk cId="3267687235" sldId="2147483759"/>
            <pc:sldLayoutMk cId="661218546" sldId="2147483712"/>
          </pc:sldLayoutMkLst>
        </pc:sldLayoutChg>
        <pc:sldLayoutChg chg="del">
          <pc:chgData name="DaoTaoTin" userId="fd3010ff-35da-449e-8d28-dee841f5a7ee" providerId="ADAL" clId="{05C913D9-BD7C-4DA0-8423-551D7C4FF1F2}" dt="2023-05-30T07:20:33.521" v="8" actId="2696"/>
          <pc:sldLayoutMkLst>
            <pc:docMk/>
            <pc:sldMasterMk cId="3267687235" sldId="2147483759"/>
            <pc:sldLayoutMk cId="3840502732" sldId="2147483714"/>
          </pc:sldLayoutMkLst>
        </pc:sldLayoutChg>
        <pc:sldLayoutChg chg="del">
          <pc:chgData name="DaoTaoTin" userId="fd3010ff-35da-449e-8d28-dee841f5a7ee" providerId="ADAL" clId="{05C913D9-BD7C-4DA0-8423-551D7C4FF1F2}" dt="2023-05-30T07:20:36.777" v="12" actId="2696"/>
          <pc:sldLayoutMkLst>
            <pc:docMk/>
            <pc:sldMasterMk cId="3267687235" sldId="2147483759"/>
            <pc:sldLayoutMk cId="316636988" sldId="2147483715"/>
          </pc:sldLayoutMkLst>
        </pc:sldLayoutChg>
        <pc:sldLayoutChg chg="del">
          <pc:chgData name="DaoTaoTin" userId="fd3010ff-35da-449e-8d28-dee841f5a7ee" providerId="ADAL" clId="{05C913D9-BD7C-4DA0-8423-551D7C4FF1F2}" dt="2023-05-30T07:20:37.697" v="16" actId="2696"/>
          <pc:sldLayoutMkLst>
            <pc:docMk/>
            <pc:sldMasterMk cId="3267687235" sldId="2147483759"/>
            <pc:sldLayoutMk cId="3308083894" sldId="2147483716"/>
          </pc:sldLayoutMkLst>
        </pc:sldLayoutChg>
        <pc:sldLayoutChg chg="del">
          <pc:chgData name="DaoTaoTin" userId="fd3010ff-35da-449e-8d28-dee841f5a7ee" providerId="ADAL" clId="{05C913D9-BD7C-4DA0-8423-551D7C4FF1F2}" dt="2023-05-30T07:20:38.705" v="21" actId="2696"/>
          <pc:sldLayoutMkLst>
            <pc:docMk/>
            <pc:sldMasterMk cId="3267687235" sldId="2147483759"/>
            <pc:sldLayoutMk cId="3059670914" sldId="2147483718"/>
          </pc:sldLayoutMkLst>
        </pc:sldLayoutChg>
        <pc:sldLayoutChg chg="del">
          <pc:chgData name="DaoTaoTin" userId="fd3010ff-35da-449e-8d28-dee841f5a7ee" providerId="ADAL" clId="{05C913D9-BD7C-4DA0-8423-551D7C4FF1F2}" dt="2023-05-30T07:20:38.514" v="20" actId="2696"/>
          <pc:sldLayoutMkLst>
            <pc:docMk/>
            <pc:sldMasterMk cId="3267687235" sldId="2147483759"/>
            <pc:sldLayoutMk cId="66995779" sldId="2147483719"/>
          </pc:sldLayoutMkLst>
        </pc:sldLayoutChg>
        <pc:sldLayoutChg chg="del">
          <pc:chgData name="DaoTaoTin" userId="fd3010ff-35da-449e-8d28-dee841f5a7ee" providerId="ADAL" clId="{05C913D9-BD7C-4DA0-8423-551D7C4FF1F2}" dt="2023-05-30T07:20:38.322" v="19" actId="2696"/>
          <pc:sldLayoutMkLst>
            <pc:docMk/>
            <pc:sldMasterMk cId="3267687235" sldId="2147483759"/>
            <pc:sldLayoutMk cId="4202221568" sldId="2147483725"/>
          </pc:sldLayoutMkLst>
        </pc:sldLayoutChg>
        <pc:sldLayoutChg chg="del">
          <pc:chgData name="DaoTaoTin" userId="fd3010ff-35da-449e-8d28-dee841f5a7ee" providerId="ADAL" clId="{05C913D9-BD7C-4DA0-8423-551D7C4FF1F2}" dt="2023-05-30T07:20:38.114" v="18" actId="2696"/>
          <pc:sldLayoutMkLst>
            <pc:docMk/>
            <pc:sldMasterMk cId="3267687235" sldId="2147483759"/>
            <pc:sldLayoutMk cId="2747623363" sldId="2147483726"/>
          </pc:sldLayoutMkLst>
        </pc:sldLayoutChg>
        <pc:sldLayoutChg chg="del">
          <pc:chgData name="DaoTaoTin" userId="fd3010ff-35da-449e-8d28-dee841f5a7ee" providerId="ADAL" clId="{05C913D9-BD7C-4DA0-8423-551D7C4FF1F2}" dt="2023-05-30T07:20:37.913" v="17" actId="2696"/>
          <pc:sldLayoutMkLst>
            <pc:docMk/>
            <pc:sldMasterMk cId="3267687235" sldId="2147483759"/>
            <pc:sldLayoutMk cId="644993757" sldId="2147483728"/>
          </pc:sldLayoutMkLst>
        </pc:sldLayoutChg>
        <pc:sldLayoutChg chg="del">
          <pc:chgData name="DaoTaoTin" userId="fd3010ff-35da-449e-8d28-dee841f5a7ee" providerId="ADAL" clId="{05C913D9-BD7C-4DA0-8423-551D7C4FF1F2}" dt="2023-05-30T07:20:38.897" v="22" actId="2696"/>
          <pc:sldLayoutMkLst>
            <pc:docMk/>
            <pc:sldMasterMk cId="3267687235" sldId="2147483759"/>
            <pc:sldLayoutMk cId="1396918184" sldId="2147483753"/>
          </pc:sldLayoutMkLst>
        </pc:sldLayoutChg>
        <pc:sldLayoutChg chg="del">
          <pc:chgData name="DaoTaoTin" userId="fd3010ff-35da-449e-8d28-dee841f5a7ee" providerId="ADAL" clId="{05C913D9-BD7C-4DA0-8423-551D7C4FF1F2}" dt="2023-05-30T07:20:37.488" v="15" actId="2696"/>
          <pc:sldLayoutMkLst>
            <pc:docMk/>
            <pc:sldMasterMk cId="3267687235" sldId="2147483759"/>
            <pc:sldLayoutMk cId="2710713957" sldId="2147483757"/>
          </pc:sldLayoutMkLst>
        </pc:sldLayoutChg>
        <pc:sldLayoutChg chg="del">
          <pc:chgData name="DaoTaoTin" userId="fd3010ff-35da-449e-8d28-dee841f5a7ee" providerId="ADAL" clId="{05C913D9-BD7C-4DA0-8423-551D7C4FF1F2}" dt="2023-05-30T07:19:58.583" v="2" actId="2696"/>
          <pc:sldLayoutMkLst>
            <pc:docMk/>
            <pc:sldMasterMk cId="3267687235" sldId="2147483759"/>
            <pc:sldLayoutMk cId="852478902" sldId="2147483760"/>
          </pc:sldLayoutMkLst>
        </pc:sldLayoutChg>
        <pc:sldLayoutChg chg="del">
          <pc:chgData name="DaoTaoTin" userId="fd3010ff-35da-449e-8d28-dee841f5a7ee" providerId="ADAL" clId="{05C913D9-BD7C-4DA0-8423-551D7C4FF1F2}" dt="2023-05-30T07:21:48.872" v="24" actId="2696"/>
          <pc:sldLayoutMkLst>
            <pc:docMk/>
            <pc:sldMasterMk cId="3267687235" sldId="2147483759"/>
            <pc:sldLayoutMk cId="402325981" sldId="2147483761"/>
          </pc:sldLayoutMkLst>
        </pc:sldLayoutChg>
        <pc:sldLayoutChg chg="del">
          <pc:chgData name="DaoTaoTin" userId="fd3010ff-35da-449e-8d28-dee841f5a7ee" providerId="ADAL" clId="{05C913D9-BD7C-4DA0-8423-551D7C4FF1F2}" dt="2023-05-30T07:20:08.262" v="4" actId="2696"/>
          <pc:sldLayoutMkLst>
            <pc:docMk/>
            <pc:sldMasterMk cId="3267687235" sldId="2147483759"/>
            <pc:sldLayoutMk cId="2605566972" sldId="2147483762"/>
          </pc:sldLayoutMkLst>
        </pc:sldLayoutChg>
        <pc:sldLayoutChg chg="del">
          <pc:chgData name="DaoTaoTin" userId="fd3010ff-35da-449e-8d28-dee841f5a7ee" providerId="ADAL" clId="{05C913D9-BD7C-4DA0-8423-551D7C4FF1F2}" dt="2023-05-30T07:21:49.551" v="25" actId="2696"/>
          <pc:sldLayoutMkLst>
            <pc:docMk/>
            <pc:sldMasterMk cId="3267687235" sldId="2147483759"/>
            <pc:sldLayoutMk cId="897997724" sldId="2147483763"/>
          </pc:sldLayoutMkLst>
        </pc:sldLayoutChg>
        <pc:sldLayoutChg chg="del">
          <pc:chgData name="DaoTaoTin" userId="fd3010ff-35da-449e-8d28-dee841f5a7ee" providerId="ADAL" clId="{05C913D9-BD7C-4DA0-8423-551D7C4FF1F2}" dt="2023-05-30T07:20:09.873" v="5" actId="2696"/>
          <pc:sldLayoutMkLst>
            <pc:docMk/>
            <pc:sldMasterMk cId="3267687235" sldId="2147483759"/>
            <pc:sldLayoutMk cId="930682131" sldId="2147483764"/>
          </pc:sldLayoutMkLst>
        </pc:sldLayoutChg>
        <pc:sldLayoutChg chg="del">
          <pc:chgData name="DaoTaoTin" userId="fd3010ff-35da-449e-8d28-dee841f5a7ee" providerId="ADAL" clId="{05C913D9-BD7C-4DA0-8423-551D7C4FF1F2}" dt="2023-05-30T07:21:49.768" v="26" actId="2696"/>
          <pc:sldLayoutMkLst>
            <pc:docMk/>
            <pc:sldMasterMk cId="3267687235" sldId="2147483759"/>
            <pc:sldLayoutMk cId="2826620811" sldId="2147483765"/>
          </pc:sldLayoutMkLst>
        </pc:sldLayoutChg>
        <pc:sldLayoutChg chg="del">
          <pc:chgData name="DaoTaoTin" userId="fd3010ff-35da-449e-8d28-dee841f5a7ee" providerId="ADAL" clId="{05C913D9-BD7C-4DA0-8423-551D7C4FF1F2}" dt="2023-05-30T07:21:49.968" v="27" actId="2696"/>
          <pc:sldLayoutMkLst>
            <pc:docMk/>
            <pc:sldMasterMk cId="3267687235" sldId="2147483759"/>
            <pc:sldLayoutMk cId="466468951" sldId="2147483766"/>
          </pc:sldLayoutMkLst>
        </pc:sldLayoutChg>
        <pc:sldLayoutChg chg="del">
          <pc:chgData name="DaoTaoTin" userId="fd3010ff-35da-449e-8d28-dee841f5a7ee" providerId="ADAL" clId="{05C913D9-BD7C-4DA0-8423-551D7C4FF1F2}" dt="2023-05-30T07:21:50.176" v="28" actId="2696"/>
          <pc:sldLayoutMkLst>
            <pc:docMk/>
            <pc:sldMasterMk cId="3267687235" sldId="2147483759"/>
            <pc:sldLayoutMk cId="4028927409" sldId="2147483767"/>
          </pc:sldLayoutMkLst>
        </pc:sldLayoutChg>
        <pc:sldLayoutChg chg="del">
          <pc:chgData name="DaoTaoTin" userId="fd3010ff-35da-449e-8d28-dee841f5a7ee" providerId="ADAL" clId="{05C913D9-BD7C-4DA0-8423-551D7C4FF1F2}" dt="2023-05-30T07:20:18.265" v="6" actId="2696"/>
          <pc:sldLayoutMkLst>
            <pc:docMk/>
            <pc:sldMasterMk cId="3267687235" sldId="2147483759"/>
            <pc:sldLayoutMk cId="2652363891" sldId="2147483768"/>
          </pc:sldLayoutMkLst>
        </pc:sldLayoutChg>
        <pc:sldLayoutChg chg="del">
          <pc:chgData name="DaoTaoTin" userId="fd3010ff-35da-449e-8d28-dee841f5a7ee" providerId="ADAL" clId="{05C913D9-BD7C-4DA0-8423-551D7C4FF1F2}" dt="2023-05-30T07:21:50.377" v="29" actId="2696"/>
          <pc:sldLayoutMkLst>
            <pc:docMk/>
            <pc:sldMasterMk cId="3267687235" sldId="2147483759"/>
            <pc:sldLayoutMk cId="3885995375" sldId="2147483769"/>
          </pc:sldLayoutMkLst>
        </pc:sldLayoutChg>
        <pc:sldLayoutChg chg="del">
          <pc:chgData name="DaoTaoTin" userId="fd3010ff-35da-449e-8d28-dee841f5a7ee" providerId="ADAL" clId="{05C913D9-BD7C-4DA0-8423-551D7C4FF1F2}" dt="2023-05-30T07:21:50.567" v="30" actId="2696"/>
          <pc:sldLayoutMkLst>
            <pc:docMk/>
            <pc:sldMasterMk cId="3267687235" sldId="2147483759"/>
            <pc:sldLayoutMk cId="3936526673" sldId="2147483770"/>
          </pc:sldLayoutMkLst>
        </pc:sldLayoutChg>
        <pc:sldLayoutChg chg="addSp modSp mod ord">
          <pc:chgData name="DaoTaoTin" userId="fd3010ff-35da-449e-8d28-dee841f5a7ee" providerId="ADAL" clId="{05C913D9-BD7C-4DA0-8423-551D7C4FF1F2}" dt="2023-05-30T07:49:03.398" v="315" actId="207"/>
          <pc:sldLayoutMkLst>
            <pc:docMk/>
            <pc:sldMasterMk cId="3267687235" sldId="2147483759"/>
            <pc:sldLayoutMk cId="760600096" sldId="2147483771"/>
          </pc:sldLayoutMkLst>
          <pc:spChg chg="add mod">
            <ac:chgData name="DaoTaoTin" userId="fd3010ff-35da-449e-8d28-dee841f5a7ee" providerId="ADAL" clId="{05C913D9-BD7C-4DA0-8423-551D7C4FF1F2}" dt="2023-05-30T07:49:03.398" v="315" actId="207"/>
            <ac:spMkLst>
              <pc:docMk/>
              <pc:sldMasterMk cId="3267687235" sldId="2147483759"/>
              <pc:sldLayoutMk cId="760600096" sldId="2147483771"/>
              <ac:spMk id="2" creationId="{8AE92190-E7C2-21CD-8C7A-EEC8D770071D}"/>
            </ac:spMkLst>
          </pc:spChg>
          <pc:spChg chg="add mod">
            <ac:chgData name="DaoTaoTin" userId="fd3010ff-35da-449e-8d28-dee841f5a7ee" providerId="ADAL" clId="{05C913D9-BD7C-4DA0-8423-551D7C4FF1F2}" dt="2023-05-30T07:44:25.137" v="264"/>
            <ac:spMkLst>
              <pc:docMk/>
              <pc:sldMasterMk cId="3267687235" sldId="2147483759"/>
              <pc:sldLayoutMk cId="760600096" sldId="2147483771"/>
              <ac:spMk id="3" creationId="{1A25B824-B319-764A-0F08-22F0C5D46EDF}"/>
            </ac:spMkLst>
          </pc:spChg>
        </pc:sldLayoutChg>
        <pc:sldLayoutChg chg="add del mod modTransition">
          <pc:chgData name="DaoTaoTin" userId="fd3010ff-35da-449e-8d28-dee841f5a7ee" providerId="ADAL" clId="{05C913D9-BD7C-4DA0-8423-551D7C4FF1F2}" dt="2023-05-30T07:26:48.128" v="91" actId="2890"/>
          <pc:sldLayoutMkLst>
            <pc:docMk/>
            <pc:sldMasterMk cId="3267687235" sldId="2147483759"/>
            <pc:sldLayoutMk cId="1261568815" sldId="2147483772"/>
          </pc:sldLayoutMkLst>
        </pc:sldLayoutChg>
        <pc:sldLayoutChg chg="addSp delSp modSp del mod">
          <pc:chgData name="DaoTaoTin" userId="fd3010ff-35da-449e-8d28-dee841f5a7ee" providerId="ADAL" clId="{05C913D9-BD7C-4DA0-8423-551D7C4FF1F2}" dt="2023-05-30T07:26:25.533" v="89" actId="47"/>
          <pc:sldLayoutMkLst>
            <pc:docMk/>
            <pc:sldMasterMk cId="3267687235" sldId="2147483759"/>
            <pc:sldLayoutMk cId="2190385412" sldId="2147483772"/>
          </pc:sldLayoutMkLst>
          <pc:spChg chg="del">
            <ac:chgData name="DaoTaoTin" userId="fd3010ff-35da-449e-8d28-dee841f5a7ee" providerId="ADAL" clId="{05C913D9-BD7C-4DA0-8423-551D7C4FF1F2}" dt="2023-05-30T07:22:35.348" v="35" actId="478"/>
            <ac:spMkLst>
              <pc:docMk/>
              <pc:sldMasterMk cId="3267687235" sldId="2147483759"/>
              <pc:sldLayoutMk cId="2190385412" sldId="2147483772"/>
              <ac:spMk id="2" creationId="{00000000-0000-0000-0000-000000000000}"/>
            </ac:spMkLst>
          </pc:spChg>
          <pc:spChg chg="add mod">
            <ac:chgData name="DaoTaoTin" userId="fd3010ff-35da-449e-8d28-dee841f5a7ee" providerId="ADAL" clId="{05C913D9-BD7C-4DA0-8423-551D7C4FF1F2}" dt="2023-05-30T07:25:30.530" v="81"/>
            <ac:spMkLst>
              <pc:docMk/>
              <pc:sldMasterMk cId="3267687235" sldId="2147483759"/>
              <pc:sldLayoutMk cId="2190385412" sldId="2147483772"/>
              <ac:spMk id="3" creationId="{E8495FEE-E6FF-4385-BEEA-537D92BAFDB0}"/>
            </ac:spMkLst>
          </pc:spChg>
        </pc:sldLayoutChg>
        <pc:sldLayoutChg chg="add del mod modTransition">
          <pc:chgData name="DaoTaoTin" userId="fd3010ff-35da-449e-8d28-dee841f5a7ee" providerId="ADAL" clId="{05C913D9-BD7C-4DA0-8423-551D7C4FF1F2}" dt="2023-05-30T07:25:37.304" v="83" actId="2890"/>
          <pc:sldLayoutMkLst>
            <pc:docMk/>
            <pc:sldMasterMk cId="3267687235" sldId="2147483759"/>
            <pc:sldLayoutMk cId="346336719" sldId="2147483773"/>
          </pc:sldLayoutMkLst>
        </pc:sldLayoutChg>
        <pc:sldLayoutChg chg="del">
          <pc:chgData name="DaoTaoTin" userId="fd3010ff-35da-449e-8d28-dee841f5a7ee" providerId="ADAL" clId="{05C913D9-BD7C-4DA0-8423-551D7C4FF1F2}" dt="2023-05-30T07:21:03.419" v="23" actId="47"/>
          <pc:sldLayoutMkLst>
            <pc:docMk/>
            <pc:sldMasterMk cId="3267687235" sldId="2147483759"/>
            <pc:sldLayoutMk cId="3702138444" sldId="2147483773"/>
          </pc:sldLayoutMkLst>
        </pc:sldLayoutChg>
        <pc:sldLayoutChg chg="addSp modSp mod ord">
          <pc:chgData name="DaoTaoTin" userId="fd3010ff-35da-449e-8d28-dee841f5a7ee" providerId="ADAL" clId="{05C913D9-BD7C-4DA0-8423-551D7C4FF1F2}" dt="2023-05-30T07:48:53.455" v="313" actId="207"/>
          <pc:sldLayoutMkLst>
            <pc:docMk/>
            <pc:sldMasterMk cId="3267687235" sldId="2147483759"/>
            <pc:sldLayoutMk cId="3858582163" sldId="2147483773"/>
          </pc:sldLayoutMkLst>
          <pc:spChg chg="add mod">
            <ac:chgData name="DaoTaoTin" userId="fd3010ff-35da-449e-8d28-dee841f5a7ee" providerId="ADAL" clId="{05C913D9-BD7C-4DA0-8423-551D7C4FF1F2}" dt="2023-05-30T07:48:53.455" v="313" actId="207"/>
            <ac:spMkLst>
              <pc:docMk/>
              <pc:sldMasterMk cId="3267687235" sldId="2147483759"/>
              <pc:sldLayoutMk cId="3858582163" sldId="2147483773"/>
              <ac:spMk id="3" creationId="{58DAF7A7-86F7-B53F-A951-EA63F0E88817}"/>
            </ac:spMkLst>
          </pc:spChg>
          <pc:picChg chg="add mod">
            <ac:chgData name="DaoTaoTin" userId="fd3010ff-35da-449e-8d28-dee841f5a7ee" providerId="ADAL" clId="{05C913D9-BD7C-4DA0-8423-551D7C4FF1F2}" dt="2023-05-30T07:44:52.909" v="267"/>
            <ac:picMkLst>
              <pc:docMk/>
              <pc:sldMasterMk cId="3267687235" sldId="2147483759"/>
              <pc:sldLayoutMk cId="3858582163" sldId="2147483773"/>
              <ac:picMk id="2" creationId="{A45C377D-DE20-79FB-1B11-4FE1D27F3F37}"/>
            </ac:picMkLst>
          </pc:picChg>
        </pc:sldLayoutChg>
        <pc:sldLayoutChg chg="del">
          <pc:chgData name="DaoTaoTin" userId="fd3010ff-35da-449e-8d28-dee841f5a7ee" providerId="ADAL" clId="{05C913D9-BD7C-4DA0-8423-551D7C4FF1F2}" dt="2023-05-30T07:21:03.419" v="23" actId="47"/>
          <pc:sldLayoutMkLst>
            <pc:docMk/>
            <pc:sldMasterMk cId="3267687235" sldId="2147483759"/>
            <pc:sldLayoutMk cId="100064998" sldId="2147483774"/>
          </pc:sldLayoutMkLst>
        </pc:sldLayoutChg>
        <pc:sldLayoutChg chg="del">
          <pc:chgData name="DaoTaoTin" userId="fd3010ff-35da-449e-8d28-dee841f5a7ee" providerId="ADAL" clId="{05C913D9-BD7C-4DA0-8423-551D7C4FF1F2}" dt="2023-05-30T07:21:03.419" v="23" actId="47"/>
          <pc:sldLayoutMkLst>
            <pc:docMk/>
            <pc:sldMasterMk cId="3267687235" sldId="2147483759"/>
            <pc:sldLayoutMk cId="1473408439" sldId="2147483775"/>
          </pc:sldLayoutMkLst>
        </pc:sldLayoutChg>
        <pc:sldLayoutChg chg="addSp modSp mod ord">
          <pc:chgData name="DaoTaoTin" userId="fd3010ff-35da-449e-8d28-dee841f5a7ee" providerId="ADAL" clId="{05C913D9-BD7C-4DA0-8423-551D7C4FF1F2}" dt="2023-05-30T07:45:46.920" v="275" actId="20578"/>
          <pc:sldLayoutMkLst>
            <pc:docMk/>
            <pc:sldMasterMk cId="3267687235" sldId="2147483759"/>
            <pc:sldLayoutMk cId="2615037858" sldId="2147483775"/>
          </pc:sldLayoutMkLst>
          <pc:spChg chg="mod">
            <ac:chgData name="DaoTaoTin" userId="fd3010ff-35da-449e-8d28-dee841f5a7ee" providerId="ADAL" clId="{05C913D9-BD7C-4DA0-8423-551D7C4FF1F2}" dt="2023-05-30T07:45:21.197" v="269" actId="20578"/>
            <ac:spMkLst>
              <pc:docMk/>
              <pc:sldMasterMk cId="3267687235" sldId="2147483759"/>
              <pc:sldLayoutMk cId="2615037858" sldId="2147483775"/>
              <ac:spMk id="2" creationId="{71BF421F-DF1D-4B10-4369-75EA62BEA53E}"/>
            </ac:spMkLst>
          </pc:spChg>
          <pc:spChg chg="add mod">
            <ac:chgData name="DaoTaoTin" userId="fd3010ff-35da-449e-8d28-dee841f5a7ee" providerId="ADAL" clId="{05C913D9-BD7C-4DA0-8423-551D7C4FF1F2}" dt="2023-05-30T07:45:36.355" v="272"/>
            <ac:spMkLst>
              <pc:docMk/>
              <pc:sldMasterMk cId="3267687235" sldId="2147483759"/>
              <pc:sldLayoutMk cId="2615037858" sldId="2147483775"/>
              <ac:spMk id="3" creationId="{BEE54854-5BE7-6470-2506-A1CC43C71B34}"/>
            </ac:spMkLst>
          </pc:spChg>
          <pc:picChg chg="add mod">
            <ac:chgData name="DaoTaoTin" userId="fd3010ff-35da-449e-8d28-dee841f5a7ee" providerId="ADAL" clId="{05C913D9-BD7C-4DA0-8423-551D7C4FF1F2}" dt="2023-05-30T07:45:36.355" v="272"/>
            <ac:picMkLst>
              <pc:docMk/>
              <pc:sldMasterMk cId="3267687235" sldId="2147483759"/>
              <pc:sldLayoutMk cId="2615037858" sldId="2147483775"/>
              <ac:picMk id="5" creationId="{644B998B-602D-90CC-7138-9933A8336E32}"/>
            </ac:picMkLst>
          </pc:picChg>
          <pc:cxnChg chg="add mod">
            <ac:chgData name="DaoTaoTin" userId="fd3010ff-35da-449e-8d28-dee841f5a7ee" providerId="ADAL" clId="{05C913D9-BD7C-4DA0-8423-551D7C4FF1F2}" dt="2023-05-30T07:45:36.355" v="272"/>
            <ac:cxnSpMkLst>
              <pc:docMk/>
              <pc:sldMasterMk cId="3267687235" sldId="2147483759"/>
              <pc:sldLayoutMk cId="2615037858" sldId="2147483775"/>
              <ac:cxnSpMk id="4" creationId="{34227243-E362-4548-09DC-38F446EF9FFF}"/>
            </ac:cxnSpMkLst>
          </pc:cxnChg>
        </pc:sldLayoutChg>
        <pc:sldLayoutChg chg="addSp delSp modSp add mod ord replId modTransition">
          <pc:chgData name="DaoTaoTin" userId="fd3010ff-35da-449e-8d28-dee841f5a7ee" providerId="ADAL" clId="{05C913D9-BD7C-4DA0-8423-551D7C4FF1F2}" dt="2023-05-31T04:15:03.690" v="443" actId="16037"/>
          <pc:sldLayoutMkLst>
            <pc:docMk/>
            <pc:sldMasterMk cId="3267687235" sldId="2147483759"/>
            <pc:sldLayoutMk cId="1519735043" sldId="2147483776"/>
          </pc:sldLayoutMkLst>
          <pc:spChg chg="del mod">
            <ac:chgData name="DaoTaoTin" userId="fd3010ff-35da-449e-8d28-dee841f5a7ee" providerId="ADAL" clId="{05C913D9-BD7C-4DA0-8423-551D7C4FF1F2}" dt="2023-05-30T07:46:05.703" v="278" actId="478"/>
            <ac:spMkLst>
              <pc:docMk/>
              <pc:sldMasterMk cId="3267687235" sldId="2147483759"/>
              <pc:sldLayoutMk cId="1519735043" sldId="2147483776"/>
              <ac:spMk id="2" creationId="{8AE92190-E7C2-21CD-8C7A-EEC8D770071D}"/>
            </ac:spMkLst>
          </pc:spChg>
          <pc:spChg chg="add mod">
            <ac:chgData name="DaoTaoTin" userId="fd3010ff-35da-449e-8d28-dee841f5a7ee" providerId="ADAL" clId="{05C913D9-BD7C-4DA0-8423-551D7C4FF1F2}" dt="2023-05-30T07:56:44.099" v="441" actId="1076"/>
            <ac:spMkLst>
              <pc:docMk/>
              <pc:sldMasterMk cId="3267687235" sldId="2147483759"/>
              <pc:sldLayoutMk cId="1519735043" sldId="2147483776"/>
              <ac:spMk id="3" creationId="{3B99AA24-F68E-7271-FA4F-044BF93BB465}"/>
            </ac:spMkLst>
          </pc:spChg>
          <pc:spChg chg="add del mod">
            <ac:chgData name="DaoTaoTin" userId="fd3010ff-35da-449e-8d28-dee841f5a7ee" providerId="ADAL" clId="{05C913D9-BD7C-4DA0-8423-551D7C4FF1F2}" dt="2023-05-30T07:50:59.640" v="350" actId="478"/>
            <ac:spMkLst>
              <pc:docMk/>
              <pc:sldMasterMk cId="3267687235" sldId="2147483759"/>
              <pc:sldLayoutMk cId="1519735043" sldId="2147483776"/>
              <ac:spMk id="4" creationId="{C4DA4758-D7AE-9D9B-3B2C-350EE3E5FB01}"/>
            </ac:spMkLst>
          </pc:spChg>
          <pc:spChg chg="add del mod">
            <ac:chgData name="DaoTaoTin" userId="fd3010ff-35da-449e-8d28-dee841f5a7ee" providerId="ADAL" clId="{05C913D9-BD7C-4DA0-8423-551D7C4FF1F2}" dt="2023-05-30T07:52:14.226" v="352"/>
            <ac:spMkLst>
              <pc:docMk/>
              <pc:sldMasterMk cId="3267687235" sldId="2147483759"/>
              <pc:sldLayoutMk cId="1519735043" sldId="2147483776"/>
              <ac:spMk id="5" creationId="{26947932-2052-D8E3-4AC7-32EEEC4F5018}"/>
            </ac:spMkLst>
          </pc:spChg>
          <pc:spChg chg="add mod">
            <ac:chgData name="DaoTaoTin" userId="fd3010ff-35da-449e-8d28-dee841f5a7ee" providerId="ADAL" clId="{05C913D9-BD7C-4DA0-8423-551D7C4FF1F2}" dt="2023-05-31T04:15:03.690" v="443" actId="16037"/>
            <ac:spMkLst>
              <pc:docMk/>
              <pc:sldMasterMk cId="3267687235" sldId="2147483759"/>
              <pc:sldLayoutMk cId="1519735043" sldId="2147483776"/>
              <ac:spMk id="6" creationId="{1611E70A-3BE8-4817-86BF-CB163C38E489}"/>
            </ac:spMkLst>
          </pc:spChg>
          <pc:cxnChg chg="add del mod">
            <ac:chgData name="DaoTaoTin" userId="fd3010ff-35da-449e-8d28-dee841f5a7ee" providerId="ADAL" clId="{05C913D9-BD7C-4DA0-8423-551D7C4FF1F2}" dt="2023-05-30T07:56:11.262" v="416" actId="478"/>
            <ac:cxnSpMkLst>
              <pc:docMk/>
              <pc:sldMasterMk cId="3267687235" sldId="2147483759"/>
              <pc:sldLayoutMk cId="1519735043" sldId="2147483776"/>
              <ac:cxnSpMk id="7" creationId="{46CAD90F-9990-0B2A-CFB5-16A0BFC0B1F8}"/>
            </ac:cxnSpMkLst>
          </pc:cxnChg>
        </pc:sldLayoutChg>
        <pc:sldLayoutChg chg="del">
          <pc:chgData name="DaoTaoTin" userId="fd3010ff-35da-449e-8d28-dee841f5a7ee" providerId="ADAL" clId="{05C913D9-BD7C-4DA0-8423-551D7C4FF1F2}" dt="2023-05-30T07:21:03.419" v="23" actId="47"/>
          <pc:sldLayoutMkLst>
            <pc:docMk/>
            <pc:sldMasterMk cId="3267687235" sldId="2147483759"/>
            <pc:sldLayoutMk cId="2737543144" sldId="2147483776"/>
          </pc:sldLayoutMkLst>
        </pc:sldLayoutChg>
      </pc:sldMasterChg>
      <pc:sldMasterChg chg="addSp delSp modSp add del mod addSldLayout delSldLayout modSldLayout sldLayoutOrd">
        <pc:chgData name="DaoTaoTin" userId="fd3010ff-35da-449e-8d28-dee841f5a7ee" providerId="ADAL" clId="{05C913D9-BD7C-4DA0-8423-551D7C4FF1F2}" dt="2023-05-30T07:45:51.766" v="277" actId="2696"/>
        <pc:sldMasterMkLst>
          <pc:docMk/>
          <pc:sldMasterMk cId="3210697428" sldId="2147483772"/>
        </pc:sldMasterMkLst>
        <pc:spChg chg="add mod">
          <ac:chgData name="DaoTaoTin" userId="fd3010ff-35da-449e-8d28-dee841f5a7ee" providerId="ADAL" clId="{05C913D9-BD7C-4DA0-8423-551D7C4FF1F2}" dt="2023-05-30T07:27:39.588" v="101" actId="1076"/>
          <ac:spMkLst>
            <pc:docMk/>
            <pc:sldMasterMk cId="3210697428" sldId="2147483772"/>
            <ac:spMk id="4" creationId="{A72AC449-3F4C-68F0-2F62-DC550633B30B}"/>
          </ac:spMkLst>
        </pc:spChg>
        <pc:spChg chg="del">
          <ac:chgData name="DaoTaoTin" userId="fd3010ff-35da-449e-8d28-dee841f5a7ee" providerId="ADAL" clId="{05C913D9-BD7C-4DA0-8423-551D7C4FF1F2}" dt="2023-05-30T07:27:03.389" v="94" actId="478"/>
          <ac:spMkLst>
            <pc:docMk/>
            <pc:sldMasterMk cId="3210697428" sldId="2147483772"/>
            <ac:spMk id="6" creationId="{00000000-0000-0000-0000-000000000000}"/>
          </ac:spMkLst>
        </pc:spChg>
        <pc:spChg chg="del">
          <ac:chgData name="DaoTaoTin" userId="fd3010ff-35da-449e-8d28-dee841f5a7ee" providerId="ADAL" clId="{05C913D9-BD7C-4DA0-8423-551D7C4FF1F2}" dt="2023-05-30T07:27:09.212" v="96" actId="478"/>
          <ac:spMkLst>
            <pc:docMk/>
            <pc:sldMasterMk cId="3210697428" sldId="2147483772"/>
            <ac:spMk id="10" creationId="{2465CD2E-5A64-D7FD-B0BE-C1C2F9D72C9B}"/>
          </ac:spMkLst>
        </pc:spChg>
        <pc:picChg chg="add del">
          <ac:chgData name="DaoTaoTin" userId="fd3010ff-35da-449e-8d28-dee841f5a7ee" providerId="ADAL" clId="{05C913D9-BD7C-4DA0-8423-551D7C4FF1F2}" dt="2023-05-30T07:27:22.556" v="98"/>
          <ac:picMkLst>
            <pc:docMk/>
            <pc:sldMasterMk cId="3210697428" sldId="2147483772"/>
            <ac:picMk id="2" creationId="{9BA9FCF6-26DD-89DF-2DBF-20ADBF0C32EE}"/>
          </ac:picMkLst>
        </pc:picChg>
        <pc:picChg chg="add mod">
          <ac:chgData name="DaoTaoTin" userId="fd3010ff-35da-449e-8d28-dee841f5a7ee" providerId="ADAL" clId="{05C913D9-BD7C-4DA0-8423-551D7C4FF1F2}" dt="2023-05-30T07:27:27.538" v="99"/>
          <ac:picMkLst>
            <pc:docMk/>
            <pc:sldMasterMk cId="3210697428" sldId="2147483772"/>
            <ac:picMk id="3" creationId="{6FDB3474-5CA8-3CDB-E76F-F402FEB9B884}"/>
          </ac:picMkLst>
        </pc:picChg>
        <pc:sldLayoutChg chg="delSp add mod replId">
          <pc:chgData name="DaoTaoTin" userId="fd3010ff-35da-449e-8d28-dee841f5a7ee" providerId="ADAL" clId="{05C913D9-BD7C-4DA0-8423-551D7C4FF1F2}" dt="2023-05-30T07:27:05.868" v="95" actId="478"/>
          <pc:sldLayoutMkLst>
            <pc:docMk/>
            <pc:sldMasterMk cId="3267687235" sldId="2147483759"/>
            <pc:sldLayoutMk cId="3858582163" sldId="2147483773"/>
          </pc:sldLayoutMkLst>
          <pc:spChg chg="del">
            <ac:chgData name="DaoTaoTin" userId="fd3010ff-35da-449e-8d28-dee841f5a7ee" providerId="ADAL" clId="{05C913D9-BD7C-4DA0-8423-551D7C4FF1F2}" dt="2023-05-30T07:27:05.868" v="95" actId="478"/>
            <ac:spMkLst>
              <pc:docMk/>
              <pc:sldMasterMk cId="3267687235" sldId="2147483759"/>
              <pc:sldLayoutMk cId="3858582163" sldId="2147483773"/>
              <ac:spMk id="2" creationId="{8AE92190-E7C2-21CD-8C7A-EEC8D770071D}"/>
            </ac:spMkLst>
          </pc:spChg>
        </pc:sldLayoutChg>
        <pc:sldLayoutChg chg="add del mod modTransition">
          <pc:chgData name="DaoTaoTin" userId="fd3010ff-35da-449e-8d28-dee841f5a7ee" providerId="ADAL" clId="{05C913D9-BD7C-4DA0-8423-551D7C4FF1F2}" dt="2023-05-30T07:29:22.184" v="120" actId="2890"/>
          <pc:sldLayoutMkLst>
            <pc:docMk/>
            <pc:sldMasterMk cId="3210697428" sldId="2147483772"/>
            <pc:sldLayoutMk cId="2424690086" sldId="2147483774"/>
          </pc:sldLayoutMkLst>
        </pc:sldLayoutChg>
        <pc:sldLayoutChg chg="add del mod replId modTransition">
          <pc:chgData name="DaoTaoTin" userId="fd3010ff-35da-449e-8d28-dee841f5a7ee" providerId="ADAL" clId="{05C913D9-BD7C-4DA0-8423-551D7C4FF1F2}" dt="2023-05-30T07:43:13.763" v="257" actId="2890"/>
          <pc:sldLayoutMkLst>
            <pc:docMk/>
            <pc:sldMasterMk cId="3210697428" sldId="2147483772"/>
            <pc:sldLayoutMk cId="3370527447" sldId="2147483776"/>
          </pc:sldLayoutMkLst>
        </pc:sldLayoutChg>
      </pc:sldMasterChg>
      <pc:sldMasterChg chg="add del mod addSldLayout delSldLayout modSldLayout">
        <pc:chgData name="DaoTaoTin" userId="fd3010ff-35da-449e-8d28-dee841f5a7ee" providerId="ADAL" clId="{05C913D9-BD7C-4DA0-8423-551D7C4FF1F2}" dt="2023-05-30T07:22:30.200" v="34" actId="2890"/>
        <pc:sldMasterMkLst>
          <pc:docMk/>
          <pc:sldMasterMk cId="2686569412" sldId="2147483773"/>
        </pc:sldMasterMkLst>
        <pc:sldLayoutChg chg="add del mod replId">
          <pc:chgData name="DaoTaoTin" userId="fd3010ff-35da-449e-8d28-dee841f5a7ee" providerId="ADAL" clId="{05C913D9-BD7C-4DA0-8423-551D7C4FF1F2}" dt="2023-05-30T07:22:30.200" v="34" actId="2890"/>
          <pc:sldLayoutMkLst>
            <pc:docMk/>
            <pc:sldMasterMk cId="2686569412" sldId="2147483773"/>
            <pc:sldLayoutMk cId="438810320" sldId="2147483774"/>
          </pc:sldLayoutMkLst>
        </pc:sldLayoutChg>
        <pc:sldLayoutChg chg="add del mod replId">
          <pc:chgData name="DaoTaoTin" userId="fd3010ff-35da-449e-8d28-dee841f5a7ee" providerId="ADAL" clId="{05C913D9-BD7C-4DA0-8423-551D7C4FF1F2}" dt="2023-05-30T07:22:30.200" v="34" actId="2890"/>
          <pc:sldLayoutMkLst>
            <pc:docMk/>
            <pc:sldMasterMk cId="2686569412" sldId="2147483773"/>
            <pc:sldLayoutMk cId="4109124832" sldId="2147483775"/>
          </pc:sldLayoutMkLst>
        </pc:sldLayoutChg>
      </pc:sldMasterChg>
      <pc:sldMasterChg chg="new del mod addSldLayout delSldLayout">
        <pc:chgData name="DaoTaoTin" userId="fd3010ff-35da-449e-8d28-dee841f5a7ee" providerId="ADAL" clId="{05C913D9-BD7C-4DA0-8423-551D7C4FF1F2}" dt="2023-05-30T07:29:26.951" v="122" actId="6938"/>
        <pc:sldMasterMkLst>
          <pc:docMk/>
          <pc:sldMasterMk cId="2858164193" sldId="2147483774"/>
        </pc:sldMasterMkLst>
        <pc:sldLayoutChg chg="new del replId">
          <pc:chgData name="DaoTaoTin" userId="fd3010ff-35da-449e-8d28-dee841f5a7ee" providerId="ADAL" clId="{05C913D9-BD7C-4DA0-8423-551D7C4FF1F2}" dt="2023-05-30T07:29:26.951" v="122" actId="6938"/>
          <pc:sldLayoutMkLst>
            <pc:docMk/>
            <pc:sldMasterMk cId="2858164193" sldId="2147483774"/>
            <pc:sldLayoutMk cId="2549943326" sldId="2147483775"/>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1606379685" sldId="2147483776"/>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3088982851" sldId="2147483777"/>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765244190" sldId="2147483778"/>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713987257" sldId="2147483779"/>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1928601991" sldId="2147483780"/>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3863089922" sldId="2147483781"/>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3841863014" sldId="2147483782"/>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3640819806" sldId="2147483783"/>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1542982347" sldId="2147483784"/>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2380088719" sldId="2147483785"/>
          </pc:sldLayoutMkLst>
        </pc:sldLayoutChg>
      </pc:sldMasterChg>
      <pc:sldMasterChg chg="addSp delSp modSp add del mod addSldLayout modSldLayout sldLayoutOrd">
        <pc:chgData name="DaoTaoTin" userId="fd3010ff-35da-449e-8d28-dee841f5a7ee" providerId="ADAL" clId="{05C913D9-BD7C-4DA0-8423-551D7C4FF1F2}" dt="2023-05-30T07:45:50.156" v="276" actId="2696"/>
        <pc:sldMasterMkLst>
          <pc:docMk/>
          <pc:sldMasterMk cId="3775622464" sldId="2147483774"/>
        </pc:sldMasterMkLst>
        <pc:spChg chg="add del mod">
          <ac:chgData name="DaoTaoTin" userId="fd3010ff-35da-449e-8d28-dee841f5a7ee" providerId="ADAL" clId="{05C913D9-BD7C-4DA0-8423-551D7C4FF1F2}" dt="2023-05-30T07:45:31.088" v="271"/>
          <ac:spMkLst>
            <pc:docMk/>
            <pc:sldMasterMk cId="3775622464" sldId="2147483774"/>
            <ac:spMk id="3" creationId="{DE00ED86-A8D4-BCF8-6B48-0FAD33A77E0C}"/>
          </ac:spMkLst>
        </pc:spChg>
        <pc:spChg chg="mod">
          <ac:chgData name="DaoTaoTin" userId="fd3010ff-35da-449e-8d28-dee841f5a7ee" providerId="ADAL" clId="{05C913D9-BD7C-4DA0-8423-551D7C4FF1F2}" dt="2023-05-30T07:30:25.092" v="134" actId="1076"/>
          <ac:spMkLst>
            <pc:docMk/>
            <pc:sldMasterMk cId="3775622464" sldId="2147483774"/>
            <ac:spMk id="4" creationId="{A72AC449-3F4C-68F0-2F62-DC550633B30B}"/>
          </ac:spMkLst>
        </pc:spChg>
        <pc:spChg chg="add mod">
          <ac:chgData name="DaoTaoTin" userId="fd3010ff-35da-449e-8d28-dee841f5a7ee" providerId="ADAL" clId="{05C913D9-BD7C-4DA0-8423-551D7C4FF1F2}" dt="2023-05-30T07:37:51.522" v="206" actId="2711"/>
          <ac:spMkLst>
            <pc:docMk/>
            <pc:sldMasterMk cId="3775622464" sldId="2147483774"/>
            <ac:spMk id="6" creationId="{AB137221-220E-5184-CED0-BE4115CA655C}"/>
          </ac:spMkLst>
        </pc:spChg>
        <pc:spChg chg="add del mod">
          <ac:chgData name="DaoTaoTin" userId="fd3010ff-35da-449e-8d28-dee841f5a7ee" providerId="ADAL" clId="{05C913D9-BD7C-4DA0-8423-551D7C4FF1F2}" dt="2023-05-30T07:34:52.156" v="166" actId="478"/>
          <ac:spMkLst>
            <pc:docMk/>
            <pc:sldMasterMk cId="3775622464" sldId="2147483774"/>
            <ac:spMk id="7" creationId="{7E54FB91-8FFF-76AE-B513-1A6AF839D4C2}"/>
          </ac:spMkLst>
        </pc:spChg>
        <pc:spChg chg="add del mod">
          <ac:chgData name="DaoTaoTin" userId="fd3010ff-35da-449e-8d28-dee841f5a7ee" providerId="ADAL" clId="{05C913D9-BD7C-4DA0-8423-551D7C4FF1F2}" dt="2023-05-30T07:35:51.117" v="172" actId="478"/>
          <ac:spMkLst>
            <pc:docMk/>
            <pc:sldMasterMk cId="3775622464" sldId="2147483774"/>
            <ac:spMk id="9" creationId="{681F14FF-0B6E-CFF4-A45A-88D0D07C4B21}"/>
          </ac:spMkLst>
        </pc:spChg>
        <pc:picChg chg="del">
          <ac:chgData name="DaoTaoTin" userId="fd3010ff-35da-449e-8d28-dee841f5a7ee" providerId="ADAL" clId="{05C913D9-BD7C-4DA0-8423-551D7C4FF1F2}" dt="2023-05-30T07:29:31.603" v="124" actId="478"/>
          <ac:picMkLst>
            <pc:docMk/>
            <pc:sldMasterMk cId="3775622464" sldId="2147483774"/>
            <ac:picMk id="3" creationId="{6FDB3474-5CA8-3CDB-E76F-F402FEB9B884}"/>
          </ac:picMkLst>
        </pc:picChg>
        <pc:picChg chg="add mod">
          <ac:chgData name="DaoTaoTin" userId="fd3010ff-35da-449e-8d28-dee841f5a7ee" providerId="ADAL" clId="{05C913D9-BD7C-4DA0-8423-551D7C4FF1F2}" dt="2023-05-30T07:37:07.404" v="182" actId="1076"/>
          <ac:picMkLst>
            <pc:docMk/>
            <pc:sldMasterMk cId="3775622464" sldId="2147483774"/>
            <ac:picMk id="10" creationId="{162F4330-E34F-A549-EC1E-E3364C1AE1EC}"/>
          </ac:picMkLst>
        </pc:picChg>
        <pc:picChg chg="add del mod">
          <ac:chgData name="DaoTaoTin" userId="fd3010ff-35da-449e-8d28-dee841f5a7ee" providerId="ADAL" clId="{05C913D9-BD7C-4DA0-8423-551D7C4FF1F2}" dt="2023-05-30T07:37:03.286" v="180"/>
          <ac:picMkLst>
            <pc:docMk/>
            <pc:sldMasterMk cId="3775622464" sldId="2147483774"/>
            <ac:picMk id="11" creationId="{A38D5312-84BB-42C2-F9BB-39D5874D4BD2}"/>
          </ac:picMkLst>
        </pc:picChg>
        <pc:cxnChg chg="add mod">
          <ac:chgData name="DaoTaoTin" userId="fd3010ff-35da-449e-8d28-dee841f5a7ee" providerId="ADAL" clId="{05C913D9-BD7C-4DA0-8423-551D7C4FF1F2}" dt="2023-05-30T07:36:05.439" v="174" actId="208"/>
          <ac:cxnSpMkLst>
            <pc:docMk/>
            <pc:sldMasterMk cId="3775622464" sldId="2147483774"/>
            <ac:cxnSpMk id="2" creationId="{5986C462-2A4E-8A69-2B3C-4536A01F08E0}"/>
          </ac:cxnSpMkLst>
        </pc:cxnChg>
        <pc:cxnChg chg="add del mod">
          <ac:chgData name="DaoTaoTin" userId="fd3010ff-35da-449e-8d28-dee841f5a7ee" providerId="ADAL" clId="{05C913D9-BD7C-4DA0-8423-551D7C4FF1F2}" dt="2023-05-30T07:29:37.325" v="127"/>
          <ac:cxnSpMkLst>
            <pc:docMk/>
            <pc:sldMasterMk cId="3775622464" sldId="2147483774"/>
            <ac:cxnSpMk id="5" creationId="{653271A5-939F-E62E-D0CE-40609B378C24}"/>
          </ac:cxnSpMkLst>
        </pc:cxnChg>
        <pc:cxnChg chg="add del mod">
          <ac:chgData name="DaoTaoTin" userId="fd3010ff-35da-449e-8d28-dee841f5a7ee" providerId="ADAL" clId="{05C913D9-BD7C-4DA0-8423-551D7C4FF1F2}" dt="2023-05-30T07:45:31.088" v="271"/>
          <ac:cxnSpMkLst>
            <pc:docMk/>
            <pc:sldMasterMk cId="3775622464" sldId="2147483774"/>
            <ac:cxnSpMk id="5" creationId="{DFCCB36B-01E2-EC17-0950-E0A5C7D2185E}"/>
          </ac:cxnSpMkLst>
        </pc:cxnChg>
        <pc:sldLayoutChg chg="addSp delSp modSp add mod replId">
          <pc:chgData name="DaoTaoTin" userId="fd3010ff-35da-449e-8d28-dee841f5a7ee" providerId="ADAL" clId="{05C913D9-BD7C-4DA0-8423-551D7C4FF1F2}" dt="2023-05-30T07:34:49.469" v="165" actId="478"/>
          <pc:sldLayoutMkLst>
            <pc:docMk/>
            <pc:sldMasterMk cId="3267687235" sldId="2147483759"/>
            <pc:sldLayoutMk cId="2615037858" sldId="2147483775"/>
          </pc:sldLayoutMkLst>
          <pc:spChg chg="add mod">
            <ac:chgData name="DaoTaoTin" userId="fd3010ff-35da-449e-8d28-dee841f5a7ee" providerId="ADAL" clId="{05C913D9-BD7C-4DA0-8423-551D7C4FF1F2}" dt="2023-05-30T07:31:32.802" v="136"/>
            <ac:spMkLst>
              <pc:docMk/>
              <pc:sldMasterMk cId="3267687235" sldId="2147483759"/>
              <pc:sldLayoutMk cId="2615037858" sldId="2147483775"/>
              <ac:spMk id="2" creationId="{71BF421F-DF1D-4B10-4369-75EA62BEA53E}"/>
            </ac:spMkLst>
          </pc:spChg>
          <pc:spChg chg="add del mod">
            <ac:chgData name="DaoTaoTin" userId="fd3010ff-35da-449e-8d28-dee841f5a7ee" providerId="ADAL" clId="{05C913D9-BD7C-4DA0-8423-551D7C4FF1F2}" dt="2023-05-30T07:34:49.469" v="165" actId="478"/>
            <ac:spMkLst>
              <pc:docMk/>
              <pc:sldMasterMk cId="3267687235" sldId="2147483759"/>
              <pc:sldLayoutMk cId="2615037858" sldId="2147483775"/>
              <ac:spMk id="3" creationId="{2B8C1C67-6270-06E8-C6C2-BB4AC33ABFF5}"/>
            </ac:spMkLst>
          </pc:spChg>
        </pc:sldLayoutChg>
      </pc:sldMasterChg>
      <pc:sldMasterChg chg="add del mod addSldLayout delSldLayout modSldLayout">
        <pc:chgData name="DaoTaoTin" userId="fd3010ff-35da-449e-8d28-dee841f5a7ee" providerId="ADAL" clId="{05C913D9-BD7C-4DA0-8423-551D7C4FF1F2}" dt="2023-05-30T07:28:52.584" v="118" actId="2890"/>
        <pc:sldMasterMkLst>
          <pc:docMk/>
          <pc:sldMasterMk cId="3855198083" sldId="2147483774"/>
        </pc:sldMasterMkLst>
        <pc:sldLayoutChg chg="add del mod replId">
          <pc:chgData name="DaoTaoTin" userId="fd3010ff-35da-449e-8d28-dee841f5a7ee" providerId="ADAL" clId="{05C913D9-BD7C-4DA0-8423-551D7C4FF1F2}" dt="2023-05-30T07:28:52.584" v="118" actId="2890"/>
          <pc:sldLayoutMkLst>
            <pc:docMk/>
            <pc:sldMasterMk cId="3855198083" sldId="2147483774"/>
            <pc:sldLayoutMk cId="480902020" sldId="2147483775"/>
          </pc:sldLayoutMkLst>
        </pc:sldLayoutChg>
      </pc:sldMasterChg>
      <pc:sldMasterChg chg="add del mod addSldLayout delSldLayout modSldLayout">
        <pc:chgData name="DaoTaoTin" userId="fd3010ff-35da-449e-8d28-dee841f5a7ee" providerId="ADAL" clId="{05C913D9-BD7C-4DA0-8423-551D7C4FF1F2}" dt="2023-05-30T07:43:34.227" v="259" actId="2890"/>
        <pc:sldMasterMkLst>
          <pc:docMk/>
          <pc:sldMasterMk cId="3665635044" sldId="2147483776"/>
        </pc:sldMasterMkLst>
        <pc:sldLayoutChg chg="add del mod replId">
          <pc:chgData name="DaoTaoTin" userId="fd3010ff-35da-449e-8d28-dee841f5a7ee" providerId="ADAL" clId="{05C913D9-BD7C-4DA0-8423-551D7C4FF1F2}" dt="2023-05-30T07:43:34.227" v="259" actId="2890"/>
          <pc:sldLayoutMkLst>
            <pc:docMk/>
            <pc:sldMasterMk cId="3665635044" sldId="2147483776"/>
            <pc:sldLayoutMk cId="3220591023" sldId="2147483777"/>
          </pc:sldLayoutMkLst>
        </pc:sldLayoutChg>
      </pc:sldMasterChg>
    </pc:docChg>
  </pc:docChgLst>
  <pc:docChgLst>
    <pc:chgData name="DaoTaoTin" userId="6d21468e-647c-4f84-8156-117b4a782e40" providerId="ADAL" clId="{036BEE7C-593F-4EC3-9755-976C72486972}"/>
    <pc:docChg chg="undo custSel addSld modSld modSection">
      <pc:chgData name="DaoTaoTin" userId="6d21468e-647c-4f84-8156-117b4a782e40" providerId="ADAL" clId="{036BEE7C-593F-4EC3-9755-976C72486972}" dt="2023-11-28T08:24:07.800" v="357" actId="20577"/>
      <pc:docMkLst>
        <pc:docMk/>
      </pc:docMkLst>
      <pc:sldChg chg="modSp mod">
        <pc:chgData name="DaoTaoTin" userId="6d21468e-647c-4f84-8156-117b4a782e40" providerId="ADAL" clId="{036BEE7C-593F-4EC3-9755-976C72486972}" dt="2023-11-28T07:58:39.526" v="2" actId="20577"/>
        <pc:sldMkLst>
          <pc:docMk/>
          <pc:sldMk cId="2987805038" sldId="2563"/>
        </pc:sldMkLst>
        <pc:spChg chg="mod">
          <ac:chgData name="DaoTaoTin" userId="6d21468e-647c-4f84-8156-117b4a782e40" providerId="ADAL" clId="{036BEE7C-593F-4EC3-9755-976C72486972}" dt="2023-11-28T07:58:39.526" v="2" actId="20577"/>
          <ac:spMkLst>
            <pc:docMk/>
            <pc:sldMk cId="2987805038" sldId="2563"/>
            <ac:spMk id="49" creationId="{5F463EC2-B7E2-E9BB-97EE-FFA15D91F204}"/>
          </ac:spMkLst>
        </pc:spChg>
      </pc:sldChg>
      <pc:sldChg chg="modSp mod">
        <pc:chgData name="DaoTaoTin" userId="6d21468e-647c-4f84-8156-117b4a782e40" providerId="ADAL" clId="{036BEE7C-593F-4EC3-9755-976C72486972}" dt="2023-11-28T08:24:07.800" v="357" actId="20577"/>
        <pc:sldMkLst>
          <pc:docMk/>
          <pc:sldMk cId="246759776" sldId="2567"/>
        </pc:sldMkLst>
        <pc:spChg chg="mod">
          <ac:chgData name="DaoTaoTin" userId="6d21468e-647c-4f84-8156-117b4a782e40" providerId="ADAL" clId="{036BEE7C-593F-4EC3-9755-976C72486972}" dt="2023-11-28T08:24:07.800" v="357" actId="20577"/>
          <ac:spMkLst>
            <pc:docMk/>
            <pc:sldMk cId="246759776" sldId="2567"/>
            <ac:spMk id="22" creationId="{CE9902A9-EC7F-CF0E-122C-1300F045E4B1}"/>
          </ac:spMkLst>
        </pc:spChg>
      </pc:sldChg>
      <pc:sldChg chg="modSp add mod">
        <pc:chgData name="DaoTaoTin" userId="6d21468e-647c-4f84-8156-117b4a782e40" providerId="ADAL" clId="{036BEE7C-593F-4EC3-9755-976C72486972}" dt="2023-11-28T08:23:46.200" v="346" actId="20577"/>
        <pc:sldMkLst>
          <pc:docMk/>
          <pc:sldMk cId="2210461863" sldId="2568"/>
        </pc:sldMkLst>
        <pc:spChg chg="mod">
          <ac:chgData name="DaoTaoTin" userId="6d21468e-647c-4f84-8156-117b4a782e40" providerId="ADAL" clId="{036BEE7C-593F-4EC3-9755-976C72486972}" dt="2023-11-28T08:05:53.484" v="17" actId="20577"/>
          <ac:spMkLst>
            <pc:docMk/>
            <pc:sldMk cId="2210461863" sldId="2568"/>
            <ac:spMk id="2" creationId="{FFC4F6FE-95BD-8C24-080F-5850340D9948}"/>
          </ac:spMkLst>
        </pc:spChg>
        <pc:spChg chg="mod">
          <ac:chgData name="DaoTaoTin" userId="6d21468e-647c-4f84-8156-117b4a782e40" providerId="ADAL" clId="{036BEE7C-593F-4EC3-9755-976C72486972}" dt="2023-11-28T08:23:46.200" v="346" actId="20577"/>
          <ac:spMkLst>
            <pc:docMk/>
            <pc:sldMk cId="2210461863" sldId="2568"/>
            <ac:spMk id="22" creationId="{CE9902A9-EC7F-CF0E-122C-1300F045E4B1}"/>
          </ac:spMkLst>
        </pc:spChg>
        <pc:picChg chg="mod">
          <ac:chgData name="DaoTaoTin" userId="6d21468e-647c-4f84-8156-117b4a782e40" providerId="ADAL" clId="{036BEE7C-593F-4EC3-9755-976C72486972}" dt="2023-11-28T08:06:12.544" v="18" actId="14826"/>
          <ac:picMkLst>
            <pc:docMk/>
            <pc:sldMk cId="2210461863" sldId="2568"/>
            <ac:picMk id="3" creationId="{C84BE30B-6726-D565-E53A-7DFD6B17BAE3}"/>
          </ac:picMkLst>
        </pc:picChg>
      </pc:sldChg>
      <pc:sldChg chg="addSp delSp modSp add mod modAnim">
        <pc:chgData name="DaoTaoTin" userId="6d21468e-647c-4f84-8156-117b4a782e40" providerId="ADAL" clId="{036BEE7C-593F-4EC3-9755-976C72486972}" dt="2023-11-28T08:21:12.127" v="245" actId="207"/>
        <pc:sldMkLst>
          <pc:docMk/>
          <pc:sldMk cId="2659058454" sldId="2569"/>
        </pc:sldMkLst>
        <pc:spChg chg="mod">
          <ac:chgData name="DaoTaoTin" userId="6d21468e-647c-4f84-8156-117b4a782e40" providerId="ADAL" clId="{036BEE7C-593F-4EC3-9755-976C72486972}" dt="2023-11-28T08:09:39.264" v="29" actId="20577"/>
          <ac:spMkLst>
            <pc:docMk/>
            <pc:sldMk cId="2659058454" sldId="2569"/>
            <ac:spMk id="2" creationId="{FFC4F6FE-95BD-8C24-080F-5850340D9948}"/>
          </ac:spMkLst>
        </pc:spChg>
        <pc:spChg chg="add mod">
          <ac:chgData name="DaoTaoTin" userId="6d21468e-647c-4f84-8156-117b4a782e40" providerId="ADAL" clId="{036BEE7C-593F-4EC3-9755-976C72486972}" dt="2023-11-28T08:21:12.127" v="245" actId="207"/>
          <ac:spMkLst>
            <pc:docMk/>
            <pc:sldMk cId="2659058454" sldId="2569"/>
            <ac:spMk id="8" creationId="{C87CD45F-CBBB-A88B-69CE-E0F18B03D1CC}"/>
          </ac:spMkLst>
        </pc:spChg>
        <pc:spChg chg="add mod">
          <ac:chgData name="DaoTaoTin" userId="6d21468e-647c-4f84-8156-117b4a782e40" providerId="ADAL" clId="{036BEE7C-593F-4EC3-9755-976C72486972}" dt="2023-11-28T08:16:58.029" v="192" actId="1076"/>
          <ac:spMkLst>
            <pc:docMk/>
            <pc:sldMk cId="2659058454" sldId="2569"/>
            <ac:spMk id="9" creationId="{8D435B5B-BA19-5AA0-D6CF-6B619E02E4BA}"/>
          </ac:spMkLst>
        </pc:spChg>
        <pc:spChg chg="add mod">
          <ac:chgData name="DaoTaoTin" userId="6d21468e-647c-4f84-8156-117b4a782e40" providerId="ADAL" clId="{036BEE7C-593F-4EC3-9755-976C72486972}" dt="2023-11-28T08:17:03.741" v="193" actId="1076"/>
          <ac:spMkLst>
            <pc:docMk/>
            <pc:sldMk cId="2659058454" sldId="2569"/>
            <ac:spMk id="10" creationId="{3FE35527-0F2A-2898-CB79-379704D762F5}"/>
          </ac:spMkLst>
        </pc:spChg>
        <pc:spChg chg="add mod">
          <ac:chgData name="DaoTaoTin" userId="6d21468e-647c-4f84-8156-117b4a782e40" providerId="ADAL" clId="{036BEE7C-593F-4EC3-9755-976C72486972}" dt="2023-11-28T08:16:27.710" v="153" actId="20577"/>
          <ac:spMkLst>
            <pc:docMk/>
            <pc:sldMk cId="2659058454" sldId="2569"/>
            <ac:spMk id="11" creationId="{F2E6B31D-B8F0-A503-1CCC-13352A82D317}"/>
          </ac:spMkLst>
        </pc:spChg>
        <pc:spChg chg="add mod">
          <ac:chgData name="DaoTaoTin" userId="6d21468e-647c-4f84-8156-117b4a782e40" providerId="ADAL" clId="{036BEE7C-593F-4EC3-9755-976C72486972}" dt="2023-11-28T08:21:05.296" v="244" actId="207"/>
          <ac:spMkLst>
            <pc:docMk/>
            <pc:sldMk cId="2659058454" sldId="2569"/>
            <ac:spMk id="14" creationId="{33337A95-E41B-2A7D-2BB2-4400153B4A4F}"/>
          </ac:spMkLst>
        </pc:spChg>
        <pc:spChg chg="mod">
          <ac:chgData name="DaoTaoTin" userId="6d21468e-647c-4f84-8156-117b4a782e40" providerId="ADAL" clId="{036BEE7C-593F-4EC3-9755-976C72486972}" dt="2023-11-28T08:11:51.984" v="73" actId="113"/>
          <ac:spMkLst>
            <pc:docMk/>
            <pc:sldMk cId="2659058454" sldId="2569"/>
            <ac:spMk id="22" creationId="{CE9902A9-EC7F-CF0E-122C-1300F045E4B1}"/>
          </ac:spMkLst>
        </pc:spChg>
        <pc:grpChg chg="add mod">
          <ac:chgData name="DaoTaoTin" userId="6d21468e-647c-4f84-8156-117b4a782e40" providerId="ADAL" clId="{036BEE7C-593F-4EC3-9755-976C72486972}" dt="2023-11-28T08:16:27.710" v="153" actId="20577"/>
          <ac:grpSpMkLst>
            <pc:docMk/>
            <pc:sldMk cId="2659058454" sldId="2569"/>
            <ac:grpSpMk id="12" creationId="{D57ED9E5-C2A9-D3DA-DF48-601578D3AAA3}"/>
          </ac:grpSpMkLst>
        </pc:grpChg>
        <pc:grpChg chg="add mod">
          <ac:chgData name="DaoTaoTin" userId="6d21468e-647c-4f84-8156-117b4a782e40" providerId="ADAL" clId="{036BEE7C-593F-4EC3-9755-976C72486972}" dt="2023-11-28T08:16:27.710" v="153" actId="20577"/>
          <ac:grpSpMkLst>
            <pc:docMk/>
            <pc:sldMk cId="2659058454" sldId="2569"/>
            <ac:grpSpMk id="13" creationId="{6AFBBDC0-0486-E8D8-BB06-FEFAA4B72FAA}"/>
          </ac:grpSpMkLst>
        </pc:grpChg>
        <pc:picChg chg="del">
          <ac:chgData name="DaoTaoTin" userId="6d21468e-647c-4f84-8156-117b4a782e40" providerId="ADAL" clId="{036BEE7C-593F-4EC3-9755-976C72486972}" dt="2023-11-28T08:09:41.724" v="30" actId="478"/>
          <ac:picMkLst>
            <pc:docMk/>
            <pc:sldMk cId="2659058454" sldId="2569"/>
            <ac:picMk id="3" creationId="{C84BE30B-6726-D565-E53A-7DFD6B17BAE3}"/>
          </ac:picMkLst>
        </pc:picChg>
        <pc:picChg chg="add mod">
          <ac:chgData name="DaoTaoTin" userId="6d21468e-647c-4f84-8156-117b4a782e40" providerId="ADAL" clId="{036BEE7C-593F-4EC3-9755-976C72486972}" dt="2023-11-28T08:10:22.652" v="47" actId="1076"/>
          <ac:picMkLst>
            <pc:docMk/>
            <pc:sldMk cId="2659058454" sldId="2569"/>
            <ac:picMk id="5" creationId="{92BE2E6B-45C4-6964-745D-F175D4B44D2A}"/>
          </ac:picMkLst>
        </pc:picChg>
        <pc:picChg chg="add mod">
          <ac:chgData name="DaoTaoTin" userId="6d21468e-647c-4f84-8156-117b4a782e40" providerId="ADAL" clId="{036BEE7C-593F-4EC3-9755-976C72486972}" dt="2023-11-28T08:10:16.474" v="46" actId="1076"/>
          <ac:picMkLst>
            <pc:docMk/>
            <pc:sldMk cId="2659058454" sldId="2569"/>
            <ac:picMk id="7" creationId="{2E07D57E-BD9B-4B00-CAE6-C6801B5B1DBC}"/>
          </ac:picMkLst>
        </pc:picChg>
      </pc:sldChg>
    </pc:docChg>
  </pc:docChgLst>
  <pc:docChgLst>
    <pc:chgData name="DaoTaoTin" userId="6d21468e-647c-4f84-8156-117b4a782e40" providerId="ADAL" clId="{48B4EC3D-3C3B-45DF-B8B0-29277BFF008B}"/>
    <pc:docChg chg="undo custSel addSld delSld modSld sldOrd delMainMaster modSection">
      <pc:chgData name="DaoTaoTin" userId="6d21468e-647c-4f84-8156-117b4a782e40" providerId="ADAL" clId="{48B4EC3D-3C3B-45DF-B8B0-29277BFF008B}" dt="2023-12-13T09:27:21.576" v="3357" actId="20577"/>
      <pc:docMkLst>
        <pc:docMk/>
      </pc:docMkLst>
      <pc:sldChg chg="add del setBg">
        <pc:chgData name="DaoTaoTin" userId="6d21468e-647c-4f84-8156-117b4a782e40" providerId="ADAL" clId="{48B4EC3D-3C3B-45DF-B8B0-29277BFF008B}" dt="2023-12-13T06:33:06.002" v="352" actId="47"/>
        <pc:sldMkLst>
          <pc:docMk/>
          <pc:sldMk cId="1988105415" sldId="267"/>
        </pc:sldMkLst>
      </pc:sldChg>
      <pc:sldChg chg="modSp del mod">
        <pc:chgData name="DaoTaoTin" userId="6d21468e-647c-4f84-8156-117b4a782e40" providerId="ADAL" clId="{48B4EC3D-3C3B-45DF-B8B0-29277BFF008B}" dt="2023-12-13T08:46:36.263" v="2600" actId="47"/>
        <pc:sldMkLst>
          <pc:docMk/>
          <pc:sldMk cId="0" sldId="271"/>
        </pc:sldMkLst>
        <pc:spChg chg="mod">
          <ac:chgData name="DaoTaoTin" userId="6d21468e-647c-4f84-8156-117b4a782e40" providerId="ADAL" clId="{48B4EC3D-3C3B-45DF-B8B0-29277BFF008B}" dt="2023-12-13T08:43:42.336" v="2566" actId="2711"/>
          <ac:spMkLst>
            <pc:docMk/>
            <pc:sldMk cId="0" sldId="271"/>
            <ac:spMk id="6" creationId="{00000000-0000-0000-0000-000000000000}"/>
          </ac:spMkLst>
        </pc:spChg>
      </pc:sldChg>
      <pc:sldChg chg="modTransition">
        <pc:chgData name="DaoTaoTin" userId="6d21468e-647c-4f84-8156-117b4a782e40" providerId="ADAL" clId="{48B4EC3D-3C3B-45DF-B8B0-29277BFF008B}" dt="2023-12-13T09:15:54.552" v="3136"/>
        <pc:sldMkLst>
          <pc:docMk/>
          <pc:sldMk cId="567366769" sldId="297"/>
        </pc:sldMkLst>
      </pc:sldChg>
      <pc:sldChg chg="modSp add del mod setBg modAnim">
        <pc:chgData name="DaoTaoTin" userId="6d21468e-647c-4f84-8156-117b4a782e40" providerId="ADAL" clId="{48B4EC3D-3C3B-45DF-B8B0-29277BFF008B}" dt="2023-12-13T04:56:33.912" v="156" actId="1036"/>
        <pc:sldMkLst>
          <pc:docMk/>
          <pc:sldMk cId="4084282457" sldId="464"/>
        </pc:sldMkLst>
        <pc:spChg chg="mod">
          <ac:chgData name="DaoTaoTin" userId="6d21468e-647c-4f84-8156-117b4a782e40" providerId="ADAL" clId="{48B4EC3D-3C3B-45DF-B8B0-29277BFF008B}" dt="2023-12-13T04:56:33.912" v="156" actId="1036"/>
          <ac:spMkLst>
            <pc:docMk/>
            <pc:sldMk cId="4084282457" sldId="464"/>
            <ac:spMk id="46" creationId="{00000000-0000-0000-0000-000000000000}"/>
          </ac:spMkLst>
        </pc:spChg>
      </pc:sldChg>
      <pc:sldChg chg="del">
        <pc:chgData name="DaoTaoTin" userId="6d21468e-647c-4f84-8156-117b4a782e40" providerId="ADAL" clId="{48B4EC3D-3C3B-45DF-B8B0-29277BFF008B}" dt="2023-12-13T03:32:16.032" v="0" actId="47"/>
        <pc:sldMkLst>
          <pc:docMk/>
          <pc:sldMk cId="4232878962" sldId="2588"/>
        </pc:sldMkLst>
      </pc:sldChg>
      <pc:sldChg chg="del">
        <pc:chgData name="DaoTaoTin" userId="6d21468e-647c-4f84-8156-117b4a782e40" providerId="ADAL" clId="{48B4EC3D-3C3B-45DF-B8B0-29277BFF008B}" dt="2023-12-13T03:32:19.013" v="1" actId="47"/>
        <pc:sldMkLst>
          <pc:docMk/>
          <pc:sldMk cId="1062828026" sldId="2589"/>
        </pc:sldMkLst>
      </pc:sldChg>
      <pc:sldChg chg="addSp delSp modSp add mod ord modAnim">
        <pc:chgData name="DaoTaoTin" userId="6d21468e-647c-4f84-8156-117b4a782e40" providerId="ADAL" clId="{48B4EC3D-3C3B-45DF-B8B0-29277BFF008B}" dt="2023-12-13T08:34:25.377" v="2395" actId="2711"/>
        <pc:sldMkLst>
          <pc:docMk/>
          <pc:sldMk cId="3958247974" sldId="2596"/>
        </pc:sldMkLst>
        <pc:spChg chg="mod">
          <ac:chgData name="DaoTaoTin" userId="6d21468e-647c-4f84-8156-117b4a782e40" providerId="ADAL" clId="{48B4EC3D-3C3B-45DF-B8B0-29277BFF008B}" dt="2023-12-13T08:34:25.377" v="2395" actId="2711"/>
          <ac:spMkLst>
            <pc:docMk/>
            <pc:sldMk cId="3958247974" sldId="2596"/>
            <ac:spMk id="2" creationId="{FFC4F6FE-95BD-8C24-080F-5850340D9948}"/>
          </ac:spMkLst>
        </pc:spChg>
        <pc:spChg chg="add del mod">
          <ac:chgData name="DaoTaoTin" userId="6d21468e-647c-4f84-8156-117b4a782e40" providerId="ADAL" clId="{48B4EC3D-3C3B-45DF-B8B0-29277BFF008B}" dt="2023-12-13T06:32:40.674" v="298"/>
          <ac:spMkLst>
            <pc:docMk/>
            <pc:sldMk cId="3958247974" sldId="2596"/>
            <ac:spMk id="5" creationId="{28331E19-37A7-BAB9-28A7-430715E8748F}"/>
          </ac:spMkLst>
        </pc:spChg>
        <pc:spChg chg="add mod">
          <ac:chgData name="DaoTaoTin" userId="6d21468e-647c-4f84-8156-117b4a782e40" providerId="ADAL" clId="{48B4EC3D-3C3B-45DF-B8B0-29277BFF008B}" dt="2023-12-13T06:33:04.404" v="351" actId="1035"/>
          <ac:spMkLst>
            <pc:docMk/>
            <pc:sldMk cId="3958247974" sldId="2596"/>
            <ac:spMk id="7" creationId="{59FB3475-E10D-856A-A195-09B5570ECE38}"/>
          </ac:spMkLst>
        </pc:spChg>
        <pc:spChg chg="add mod">
          <ac:chgData name="DaoTaoTin" userId="6d21468e-647c-4f84-8156-117b4a782e40" providerId="ADAL" clId="{48B4EC3D-3C3B-45DF-B8B0-29277BFF008B}" dt="2023-12-13T06:45:13.190" v="709" actId="113"/>
          <ac:spMkLst>
            <pc:docMk/>
            <pc:sldMk cId="3958247974" sldId="2596"/>
            <ac:spMk id="8" creationId="{09BE742E-FB0F-3935-E413-ABD8A715F33E}"/>
          </ac:spMkLst>
        </pc:spChg>
        <pc:spChg chg="add mod">
          <ac:chgData name="DaoTaoTin" userId="6d21468e-647c-4f84-8156-117b4a782e40" providerId="ADAL" clId="{48B4EC3D-3C3B-45DF-B8B0-29277BFF008B}" dt="2023-12-13T06:43:55.379" v="698" actId="164"/>
          <ac:spMkLst>
            <pc:docMk/>
            <pc:sldMk cId="3958247974" sldId="2596"/>
            <ac:spMk id="9" creationId="{F9DFC850-E94E-CC82-55BA-5F0F26849BA0}"/>
          </ac:spMkLst>
        </pc:spChg>
        <pc:spChg chg="add mod">
          <ac:chgData name="DaoTaoTin" userId="6d21468e-647c-4f84-8156-117b4a782e40" providerId="ADAL" clId="{48B4EC3D-3C3B-45DF-B8B0-29277BFF008B}" dt="2023-12-13T06:43:55.379" v="698" actId="164"/>
          <ac:spMkLst>
            <pc:docMk/>
            <pc:sldMk cId="3958247974" sldId="2596"/>
            <ac:spMk id="10" creationId="{A1FE4595-9E4B-D6D3-CB1F-33CB39730CD6}"/>
          </ac:spMkLst>
        </pc:spChg>
        <pc:spChg chg="mod">
          <ac:chgData name="DaoTaoTin" userId="6d21468e-647c-4f84-8156-117b4a782e40" providerId="ADAL" clId="{48B4EC3D-3C3B-45DF-B8B0-29277BFF008B}" dt="2023-12-13T06:43:55.379" v="698" actId="164"/>
          <ac:spMkLst>
            <pc:docMk/>
            <pc:sldMk cId="3958247974" sldId="2596"/>
            <ac:spMk id="22" creationId="{CE9902A9-EC7F-CF0E-122C-1300F045E4B1}"/>
          </ac:spMkLst>
        </pc:spChg>
        <pc:grpChg chg="add mod">
          <ac:chgData name="DaoTaoTin" userId="6d21468e-647c-4f84-8156-117b4a782e40" providerId="ADAL" clId="{48B4EC3D-3C3B-45DF-B8B0-29277BFF008B}" dt="2023-12-13T06:43:55.379" v="698" actId="164"/>
          <ac:grpSpMkLst>
            <pc:docMk/>
            <pc:sldMk cId="3958247974" sldId="2596"/>
            <ac:grpSpMk id="11" creationId="{39CB9453-04E5-DC18-656D-C2C1A1FA2A6C}"/>
          </ac:grpSpMkLst>
        </pc:grpChg>
        <pc:picChg chg="del">
          <ac:chgData name="DaoTaoTin" userId="6d21468e-647c-4f84-8156-117b4a782e40" providerId="ADAL" clId="{48B4EC3D-3C3B-45DF-B8B0-29277BFF008B}" dt="2023-12-13T04:59:09.200" v="245" actId="478"/>
          <ac:picMkLst>
            <pc:docMk/>
            <pc:sldMk cId="3958247974" sldId="2596"/>
            <ac:picMk id="3" creationId="{C84BE30B-6726-D565-E53A-7DFD6B17BAE3}"/>
          </ac:picMkLst>
        </pc:picChg>
        <pc:picChg chg="add del mod">
          <ac:chgData name="DaoTaoTin" userId="6d21468e-647c-4f84-8156-117b4a782e40" providerId="ADAL" clId="{48B4EC3D-3C3B-45DF-B8B0-29277BFF008B}" dt="2023-12-13T06:32:40.674" v="298"/>
          <ac:picMkLst>
            <pc:docMk/>
            <pc:sldMk cId="3958247974" sldId="2596"/>
            <ac:picMk id="4" creationId="{63FA1332-EC66-2FFA-96F9-271F5D35FA16}"/>
          </ac:picMkLst>
        </pc:picChg>
        <pc:picChg chg="add mod">
          <ac:chgData name="DaoTaoTin" userId="6d21468e-647c-4f84-8156-117b4a782e40" providerId="ADAL" clId="{48B4EC3D-3C3B-45DF-B8B0-29277BFF008B}" dt="2023-12-13T06:33:04.404" v="351" actId="1035"/>
          <ac:picMkLst>
            <pc:docMk/>
            <pc:sldMk cId="3958247974" sldId="2596"/>
            <ac:picMk id="6" creationId="{A1B86C21-063C-C7AA-AFB1-97B96CCEFEB1}"/>
          </ac:picMkLst>
        </pc:picChg>
      </pc:sldChg>
      <pc:sldChg chg="addSp delSp modSp add mod">
        <pc:chgData name="DaoTaoTin" userId="6d21468e-647c-4f84-8156-117b4a782e40" providerId="ADAL" clId="{48B4EC3D-3C3B-45DF-B8B0-29277BFF008B}" dt="2023-12-13T08:38:00.502" v="2461" actId="20577"/>
        <pc:sldMkLst>
          <pc:docMk/>
          <pc:sldMk cId="4200061915" sldId="2597"/>
        </pc:sldMkLst>
        <pc:spChg chg="del mod">
          <ac:chgData name="DaoTaoTin" userId="6d21468e-647c-4f84-8156-117b4a782e40" providerId="ADAL" clId="{48B4EC3D-3C3B-45DF-B8B0-29277BFF008B}" dt="2023-12-13T08:34:42.074" v="2397" actId="478"/>
          <ac:spMkLst>
            <pc:docMk/>
            <pc:sldMk cId="4200061915" sldId="2597"/>
            <ac:spMk id="2" creationId="{FFC4F6FE-95BD-8C24-080F-5850340D9948}"/>
          </ac:spMkLst>
        </pc:spChg>
        <pc:spChg chg="add del mod ord">
          <ac:chgData name="DaoTaoTin" userId="6d21468e-647c-4f84-8156-117b4a782e40" providerId="ADAL" clId="{48B4EC3D-3C3B-45DF-B8B0-29277BFF008B}" dt="2023-12-13T08:36:07.689" v="2423" actId="478"/>
          <ac:spMkLst>
            <pc:docMk/>
            <pc:sldMk cId="4200061915" sldId="2597"/>
            <ac:spMk id="5" creationId="{56EF76AB-D229-AD4F-8743-06C0EB898996}"/>
          </ac:spMkLst>
        </pc:spChg>
        <pc:spChg chg="add mod">
          <ac:chgData name="DaoTaoTin" userId="6d21468e-647c-4f84-8156-117b4a782e40" providerId="ADAL" clId="{48B4EC3D-3C3B-45DF-B8B0-29277BFF008B}" dt="2023-12-13T08:37:58.835" v="2458"/>
          <ac:spMkLst>
            <pc:docMk/>
            <pc:sldMk cId="4200061915" sldId="2597"/>
            <ac:spMk id="6" creationId="{4A669614-4439-2AFD-EAC3-9C189DF623EF}"/>
          </ac:spMkLst>
        </pc:spChg>
        <pc:spChg chg="add mod ord">
          <ac:chgData name="DaoTaoTin" userId="6d21468e-647c-4f84-8156-117b4a782e40" providerId="ADAL" clId="{48B4EC3D-3C3B-45DF-B8B0-29277BFF008B}" dt="2023-12-13T08:36:05.785" v="2422" actId="14100"/>
          <ac:spMkLst>
            <pc:docMk/>
            <pc:sldMk cId="4200061915" sldId="2597"/>
            <ac:spMk id="7" creationId="{C5916FC1-B149-C49A-EDBB-575D194025B4}"/>
          </ac:spMkLst>
        </pc:spChg>
        <pc:spChg chg="add del mod">
          <ac:chgData name="DaoTaoTin" userId="6d21468e-647c-4f84-8156-117b4a782e40" providerId="ADAL" clId="{48B4EC3D-3C3B-45DF-B8B0-29277BFF008B}" dt="2023-12-13T08:37:06.073" v="2439" actId="478"/>
          <ac:spMkLst>
            <pc:docMk/>
            <pc:sldMk cId="4200061915" sldId="2597"/>
            <ac:spMk id="8" creationId="{15A7D038-045A-A570-9728-3420C9E695EE}"/>
          </ac:spMkLst>
        </pc:spChg>
        <pc:spChg chg="mod">
          <ac:chgData name="DaoTaoTin" userId="6d21468e-647c-4f84-8156-117b4a782e40" providerId="ADAL" clId="{48B4EC3D-3C3B-45DF-B8B0-29277BFF008B}" dt="2023-12-13T08:38:00.502" v="2461" actId="20577"/>
          <ac:spMkLst>
            <pc:docMk/>
            <pc:sldMk cId="4200061915" sldId="2597"/>
            <ac:spMk id="22" creationId="{CE9902A9-EC7F-CF0E-122C-1300F045E4B1}"/>
          </ac:spMkLst>
        </pc:spChg>
        <pc:picChg chg="add mod">
          <ac:chgData name="DaoTaoTin" userId="6d21468e-647c-4f84-8156-117b4a782e40" providerId="ADAL" clId="{48B4EC3D-3C3B-45DF-B8B0-29277BFF008B}" dt="2023-12-13T08:36:28.601" v="2430" actId="14100"/>
          <ac:picMkLst>
            <pc:docMk/>
            <pc:sldMk cId="4200061915" sldId="2597"/>
            <ac:picMk id="4" creationId="{5E8E34C7-26F3-24EB-0D62-C78DE0BF8B59}"/>
          </ac:picMkLst>
        </pc:picChg>
      </pc:sldChg>
      <pc:sldChg chg="modSp add del mod">
        <pc:chgData name="DaoTaoTin" userId="6d21468e-647c-4f84-8156-117b4a782e40" providerId="ADAL" clId="{48B4EC3D-3C3B-45DF-B8B0-29277BFF008B}" dt="2023-12-13T09:01:07.340" v="3088" actId="47"/>
        <pc:sldMkLst>
          <pc:docMk/>
          <pc:sldMk cId="1339688452" sldId="2598"/>
        </pc:sldMkLst>
        <pc:spChg chg="mod">
          <ac:chgData name="DaoTaoTin" userId="6d21468e-647c-4f84-8156-117b4a782e40" providerId="ADAL" clId="{48B4EC3D-3C3B-45DF-B8B0-29277BFF008B}" dt="2023-12-13T05:00:12.880" v="296" actId="20577"/>
          <ac:spMkLst>
            <pc:docMk/>
            <pc:sldMk cId="1339688452" sldId="2598"/>
            <ac:spMk id="2" creationId="{FFC4F6FE-95BD-8C24-080F-5850340D9948}"/>
          </ac:spMkLst>
        </pc:spChg>
      </pc:sldChg>
      <pc:sldChg chg="addSp delSp modSp add del mod delAnim">
        <pc:chgData name="DaoTaoTin" userId="6d21468e-647c-4f84-8156-117b4a782e40" providerId="ADAL" clId="{48B4EC3D-3C3B-45DF-B8B0-29277BFF008B}" dt="2023-12-13T07:02:14.793" v="801" actId="47"/>
        <pc:sldMkLst>
          <pc:docMk/>
          <pc:sldMk cId="183392445" sldId="2599"/>
        </pc:sldMkLst>
        <pc:spChg chg="add mod">
          <ac:chgData name="DaoTaoTin" userId="6d21468e-647c-4f84-8156-117b4a782e40" providerId="ADAL" clId="{48B4EC3D-3C3B-45DF-B8B0-29277BFF008B}" dt="2023-12-13T06:50:29.830" v="722"/>
          <ac:spMkLst>
            <pc:docMk/>
            <pc:sldMk cId="183392445" sldId="2599"/>
            <ac:spMk id="5" creationId="{8B5F162C-B24E-96A1-3C97-D63408CD725C}"/>
          </ac:spMkLst>
        </pc:spChg>
        <pc:spChg chg="del">
          <ac:chgData name="DaoTaoTin" userId="6d21468e-647c-4f84-8156-117b4a782e40" providerId="ADAL" clId="{48B4EC3D-3C3B-45DF-B8B0-29277BFF008B}" dt="2023-12-13T06:48:37.814" v="713" actId="478"/>
          <ac:spMkLst>
            <pc:docMk/>
            <pc:sldMk cId="183392445" sldId="2599"/>
            <ac:spMk id="7" creationId="{59FB3475-E10D-856A-A195-09B5570ECE38}"/>
          </ac:spMkLst>
        </pc:spChg>
        <pc:spChg chg="del">
          <ac:chgData name="DaoTaoTin" userId="6d21468e-647c-4f84-8156-117b4a782e40" providerId="ADAL" clId="{48B4EC3D-3C3B-45DF-B8B0-29277BFF008B}" dt="2023-12-13T06:48:37.814" v="713" actId="478"/>
          <ac:spMkLst>
            <pc:docMk/>
            <pc:sldMk cId="183392445" sldId="2599"/>
            <ac:spMk id="8" creationId="{09BE742E-FB0F-3935-E413-ABD8A715F33E}"/>
          </ac:spMkLst>
        </pc:spChg>
        <pc:spChg chg="add mod">
          <ac:chgData name="DaoTaoTin" userId="6d21468e-647c-4f84-8156-117b4a782e40" providerId="ADAL" clId="{48B4EC3D-3C3B-45DF-B8B0-29277BFF008B}" dt="2023-12-13T06:51:01.144" v="797" actId="20577"/>
          <ac:spMkLst>
            <pc:docMk/>
            <pc:sldMk cId="183392445" sldId="2599"/>
            <ac:spMk id="12" creationId="{DFCEF4D1-B009-F1AA-CC31-72DEFD21B68E}"/>
          </ac:spMkLst>
        </pc:spChg>
        <pc:grpChg chg="del">
          <ac:chgData name="DaoTaoTin" userId="6d21468e-647c-4f84-8156-117b4a782e40" providerId="ADAL" clId="{48B4EC3D-3C3B-45DF-B8B0-29277BFF008B}" dt="2023-12-13T06:48:37.814" v="713" actId="478"/>
          <ac:grpSpMkLst>
            <pc:docMk/>
            <pc:sldMk cId="183392445" sldId="2599"/>
            <ac:grpSpMk id="11" creationId="{39CB9453-04E5-DC18-656D-C2C1A1FA2A6C}"/>
          </ac:grpSpMkLst>
        </pc:grpChg>
        <pc:picChg chg="add mod">
          <ac:chgData name="DaoTaoTin" userId="6d21468e-647c-4f84-8156-117b4a782e40" providerId="ADAL" clId="{48B4EC3D-3C3B-45DF-B8B0-29277BFF008B}" dt="2023-12-13T06:48:47.761" v="716" actId="1076"/>
          <ac:picMkLst>
            <pc:docMk/>
            <pc:sldMk cId="183392445" sldId="2599"/>
            <ac:picMk id="4" creationId="{21D3479F-1445-778E-2B14-E391F1D30823}"/>
          </ac:picMkLst>
        </pc:picChg>
        <pc:picChg chg="del">
          <ac:chgData name="DaoTaoTin" userId="6d21468e-647c-4f84-8156-117b4a782e40" providerId="ADAL" clId="{48B4EC3D-3C3B-45DF-B8B0-29277BFF008B}" dt="2023-12-13T06:48:37.814" v="713" actId="478"/>
          <ac:picMkLst>
            <pc:docMk/>
            <pc:sldMk cId="183392445" sldId="2599"/>
            <ac:picMk id="6" creationId="{A1B86C21-063C-C7AA-AFB1-97B96CCEFEB1}"/>
          </ac:picMkLst>
        </pc:picChg>
      </pc:sldChg>
      <pc:sldChg chg="add del">
        <pc:chgData name="DaoTaoTin" userId="6d21468e-647c-4f84-8156-117b4a782e40" providerId="ADAL" clId="{48B4EC3D-3C3B-45DF-B8B0-29277BFF008B}" dt="2023-12-13T06:48:29.398" v="711" actId="2890"/>
        <pc:sldMkLst>
          <pc:docMk/>
          <pc:sldMk cId="4063898326" sldId="2599"/>
        </pc:sldMkLst>
      </pc:sldChg>
      <pc:sldChg chg="addSp delSp modSp add mod ord">
        <pc:chgData name="DaoTaoTin" userId="6d21468e-647c-4f84-8156-117b4a782e40" providerId="ADAL" clId="{48B4EC3D-3C3B-45DF-B8B0-29277BFF008B}" dt="2023-12-13T07:35:57.396" v="2288" actId="554"/>
        <pc:sldMkLst>
          <pc:docMk/>
          <pc:sldMk cId="3217058669" sldId="2600"/>
        </pc:sldMkLst>
        <pc:spChg chg="del">
          <ac:chgData name="DaoTaoTin" userId="6d21468e-647c-4f84-8156-117b4a782e40" providerId="ADAL" clId="{48B4EC3D-3C3B-45DF-B8B0-29277BFF008B}" dt="2023-12-13T07:03:26.619" v="888" actId="478"/>
          <ac:spMkLst>
            <pc:docMk/>
            <pc:sldMk cId="3217058669" sldId="2600"/>
            <ac:spMk id="2" creationId="{DF85078B-7BB3-0A52-0B56-AF5BFB3AD40D}"/>
          </ac:spMkLst>
        </pc:spChg>
        <pc:spChg chg="del">
          <ac:chgData name="DaoTaoTin" userId="6d21468e-647c-4f84-8156-117b4a782e40" providerId="ADAL" clId="{48B4EC3D-3C3B-45DF-B8B0-29277BFF008B}" dt="2023-12-13T07:03:26.619" v="888" actId="478"/>
          <ac:spMkLst>
            <pc:docMk/>
            <pc:sldMk cId="3217058669" sldId="2600"/>
            <ac:spMk id="3" creationId="{F8B75A54-CBFE-E1C3-D5CF-90544CF728EC}"/>
          </ac:spMkLst>
        </pc:spChg>
        <pc:spChg chg="add mod">
          <ac:chgData name="DaoTaoTin" userId="6d21468e-647c-4f84-8156-117b4a782e40" providerId="ADAL" clId="{48B4EC3D-3C3B-45DF-B8B0-29277BFF008B}" dt="2023-12-13T07:35:57.396" v="2288" actId="554"/>
          <ac:spMkLst>
            <pc:docMk/>
            <pc:sldMk cId="3217058669" sldId="2600"/>
            <ac:spMk id="7" creationId="{89A7B43B-E1DA-BB35-B9C5-67BE74E0B8FA}"/>
          </ac:spMkLst>
        </pc:spChg>
        <pc:spChg chg="add mod">
          <ac:chgData name="DaoTaoTin" userId="6d21468e-647c-4f84-8156-117b4a782e40" providerId="ADAL" clId="{48B4EC3D-3C3B-45DF-B8B0-29277BFF008B}" dt="2023-12-13T07:35:57.396" v="2288" actId="554"/>
          <ac:spMkLst>
            <pc:docMk/>
            <pc:sldMk cId="3217058669" sldId="2600"/>
            <ac:spMk id="8" creationId="{9E2B47BE-F057-4DCE-4A51-80F0CCD9882B}"/>
          </ac:spMkLst>
        </pc:spChg>
        <pc:spChg chg="add del mod">
          <ac:chgData name="DaoTaoTin" userId="6d21468e-647c-4f84-8156-117b4a782e40" providerId="ADAL" clId="{48B4EC3D-3C3B-45DF-B8B0-29277BFF008B}" dt="2023-12-13T07:29:18.393" v="2079" actId="478"/>
          <ac:spMkLst>
            <pc:docMk/>
            <pc:sldMk cId="3217058669" sldId="2600"/>
            <ac:spMk id="10" creationId="{E487BB16-C207-2365-CC78-5D0AAC8BAAE3}"/>
          </ac:spMkLst>
        </pc:spChg>
        <pc:spChg chg="del">
          <ac:chgData name="DaoTaoTin" userId="6d21468e-647c-4f84-8156-117b4a782e40" providerId="ADAL" clId="{48B4EC3D-3C3B-45DF-B8B0-29277BFF008B}" dt="2023-12-13T07:03:26.619" v="888" actId="478"/>
          <ac:spMkLst>
            <pc:docMk/>
            <pc:sldMk cId="3217058669" sldId="2600"/>
            <ac:spMk id="13" creationId="{C59BBC07-489D-5A3B-A97F-42E3CD7328AD}"/>
          </ac:spMkLst>
        </pc:spChg>
        <pc:spChg chg="del">
          <ac:chgData name="DaoTaoTin" userId="6d21468e-647c-4f84-8156-117b4a782e40" providerId="ADAL" clId="{48B4EC3D-3C3B-45DF-B8B0-29277BFF008B}" dt="2023-12-13T07:03:26.619" v="888" actId="478"/>
          <ac:spMkLst>
            <pc:docMk/>
            <pc:sldMk cId="3217058669" sldId="2600"/>
            <ac:spMk id="14" creationId="{244E13DF-C856-B99B-9006-47EE8C261C7F}"/>
          </ac:spMkLst>
        </pc:spChg>
        <pc:spChg chg="del">
          <ac:chgData name="DaoTaoTin" userId="6d21468e-647c-4f84-8156-117b4a782e40" providerId="ADAL" clId="{48B4EC3D-3C3B-45DF-B8B0-29277BFF008B}" dt="2023-12-13T07:03:26.619" v="888" actId="478"/>
          <ac:spMkLst>
            <pc:docMk/>
            <pc:sldMk cId="3217058669" sldId="2600"/>
            <ac:spMk id="28" creationId="{5A36F1B7-3646-9C4F-716D-7191555302A1}"/>
          </ac:spMkLst>
        </pc:spChg>
        <pc:spChg chg="del">
          <ac:chgData name="DaoTaoTin" userId="6d21468e-647c-4f84-8156-117b4a782e40" providerId="ADAL" clId="{48B4EC3D-3C3B-45DF-B8B0-29277BFF008B}" dt="2023-12-13T07:03:26.619" v="888" actId="478"/>
          <ac:spMkLst>
            <pc:docMk/>
            <pc:sldMk cId="3217058669" sldId="2600"/>
            <ac:spMk id="29" creationId="{CBD3783F-653F-2713-50E8-592A4B2FA57C}"/>
          </ac:spMkLst>
        </pc:spChg>
        <pc:spChg chg="del">
          <ac:chgData name="DaoTaoTin" userId="6d21468e-647c-4f84-8156-117b4a782e40" providerId="ADAL" clId="{48B4EC3D-3C3B-45DF-B8B0-29277BFF008B}" dt="2023-12-13T07:03:26.619" v="888" actId="478"/>
          <ac:spMkLst>
            <pc:docMk/>
            <pc:sldMk cId="3217058669" sldId="2600"/>
            <ac:spMk id="32" creationId="{1A149B19-9A8B-29BE-6E10-ED279E875437}"/>
          </ac:spMkLst>
        </pc:spChg>
        <pc:spChg chg="del">
          <ac:chgData name="DaoTaoTin" userId="6d21468e-647c-4f84-8156-117b4a782e40" providerId="ADAL" clId="{48B4EC3D-3C3B-45DF-B8B0-29277BFF008B}" dt="2023-12-13T07:03:26.619" v="888" actId="478"/>
          <ac:spMkLst>
            <pc:docMk/>
            <pc:sldMk cId="3217058669" sldId="2600"/>
            <ac:spMk id="33" creationId="{6730A42A-0B16-C008-C636-CD77BD3C39DC}"/>
          </ac:spMkLst>
        </pc:spChg>
        <pc:spChg chg="del">
          <ac:chgData name="DaoTaoTin" userId="6d21468e-647c-4f84-8156-117b4a782e40" providerId="ADAL" clId="{48B4EC3D-3C3B-45DF-B8B0-29277BFF008B}" dt="2023-12-13T07:03:26.619" v="888" actId="478"/>
          <ac:spMkLst>
            <pc:docMk/>
            <pc:sldMk cId="3217058669" sldId="2600"/>
            <ac:spMk id="46" creationId="{D771F415-6E29-7F23-C9DC-16F35888B187}"/>
          </ac:spMkLst>
        </pc:spChg>
        <pc:spChg chg="del">
          <ac:chgData name="DaoTaoTin" userId="6d21468e-647c-4f84-8156-117b4a782e40" providerId="ADAL" clId="{48B4EC3D-3C3B-45DF-B8B0-29277BFF008B}" dt="2023-12-13T07:03:26.619" v="888" actId="478"/>
          <ac:spMkLst>
            <pc:docMk/>
            <pc:sldMk cId="3217058669" sldId="2600"/>
            <ac:spMk id="56" creationId="{DF5C57A2-D952-00CC-6478-B6C85E4BACC7}"/>
          </ac:spMkLst>
        </pc:spChg>
        <pc:spChg chg="del">
          <ac:chgData name="DaoTaoTin" userId="6d21468e-647c-4f84-8156-117b4a782e40" providerId="ADAL" clId="{48B4EC3D-3C3B-45DF-B8B0-29277BFF008B}" dt="2023-12-13T07:03:26.619" v="888" actId="478"/>
          <ac:spMkLst>
            <pc:docMk/>
            <pc:sldMk cId="3217058669" sldId="2600"/>
            <ac:spMk id="65" creationId="{448BB4BA-775E-A5EC-40FA-94CB7C4106F7}"/>
          </ac:spMkLst>
        </pc:spChg>
        <pc:spChg chg="mod">
          <ac:chgData name="DaoTaoTin" userId="6d21468e-647c-4f84-8156-117b4a782e40" providerId="ADAL" clId="{48B4EC3D-3C3B-45DF-B8B0-29277BFF008B}" dt="2023-12-13T07:06:23.132" v="920" actId="2711"/>
          <ac:spMkLst>
            <pc:docMk/>
            <pc:sldMk cId="3217058669" sldId="2600"/>
            <ac:spMk id="70" creationId="{1243E615-80A0-761D-ADDD-B5F2AF7EC732}"/>
          </ac:spMkLst>
        </pc:spChg>
        <pc:grpChg chg="del">
          <ac:chgData name="DaoTaoTin" userId="6d21468e-647c-4f84-8156-117b4a782e40" providerId="ADAL" clId="{48B4EC3D-3C3B-45DF-B8B0-29277BFF008B}" dt="2023-12-13T07:03:26.619" v="888" actId="478"/>
          <ac:grpSpMkLst>
            <pc:docMk/>
            <pc:sldMk cId="3217058669" sldId="2600"/>
            <ac:grpSpMk id="62" creationId="{5330202E-9F69-4C19-34CE-E6E07D94E223}"/>
          </ac:grpSpMkLst>
        </pc:grpChg>
        <pc:picChg chg="add mod ord">
          <ac:chgData name="DaoTaoTin" userId="6d21468e-647c-4f84-8156-117b4a782e40" providerId="ADAL" clId="{48B4EC3D-3C3B-45DF-B8B0-29277BFF008B}" dt="2023-12-13T07:06:56.122" v="923" actId="14100"/>
          <ac:picMkLst>
            <pc:docMk/>
            <pc:sldMk cId="3217058669" sldId="2600"/>
            <ac:picMk id="5" creationId="{14273982-6512-3667-5009-DC3789921B70}"/>
          </ac:picMkLst>
        </pc:picChg>
        <pc:picChg chg="del">
          <ac:chgData name="DaoTaoTin" userId="6d21468e-647c-4f84-8156-117b4a782e40" providerId="ADAL" clId="{48B4EC3D-3C3B-45DF-B8B0-29277BFF008B}" dt="2023-12-13T07:03:26.619" v="888" actId="478"/>
          <ac:picMkLst>
            <pc:docMk/>
            <pc:sldMk cId="3217058669" sldId="2600"/>
            <ac:picMk id="6" creationId="{944F0A8A-65D4-AFAB-D7B5-51850F1CE429}"/>
          </ac:picMkLst>
        </pc:picChg>
        <pc:picChg chg="del">
          <ac:chgData name="DaoTaoTin" userId="6d21468e-647c-4f84-8156-117b4a782e40" providerId="ADAL" clId="{48B4EC3D-3C3B-45DF-B8B0-29277BFF008B}" dt="2023-12-13T07:03:26.619" v="888" actId="478"/>
          <ac:picMkLst>
            <pc:docMk/>
            <pc:sldMk cId="3217058669" sldId="2600"/>
            <ac:picMk id="20" creationId="{07CC0537-2E3B-7239-F029-599DCEF996E0}"/>
          </ac:picMkLst>
        </pc:picChg>
        <pc:picChg chg="del">
          <ac:chgData name="DaoTaoTin" userId="6d21468e-647c-4f84-8156-117b4a782e40" providerId="ADAL" clId="{48B4EC3D-3C3B-45DF-B8B0-29277BFF008B}" dt="2023-12-13T07:03:26.619" v="888" actId="478"/>
          <ac:picMkLst>
            <pc:docMk/>
            <pc:sldMk cId="3217058669" sldId="2600"/>
            <ac:picMk id="42" creationId="{C9CCD3F7-0CFB-C35A-1361-ED6610AA17AD}"/>
          </ac:picMkLst>
        </pc:picChg>
        <pc:picChg chg="del">
          <ac:chgData name="DaoTaoTin" userId="6d21468e-647c-4f84-8156-117b4a782e40" providerId="ADAL" clId="{48B4EC3D-3C3B-45DF-B8B0-29277BFF008B}" dt="2023-12-13T07:03:26.619" v="888" actId="478"/>
          <ac:picMkLst>
            <pc:docMk/>
            <pc:sldMk cId="3217058669" sldId="2600"/>
            <ac:picMk id="43" creationId="{F0138932-F4D7-3BCF-CCCC-DFDA7491B121}"/>
          </ac:picMkLst>
        </pc:picChg>
        <pc:cxnChg chg="del">
          <ac:chgData name="DaoTaoTin" userId="6d21468e-647c-4f84-8156-117b4a782e40" providerId="ADAL" clId="{48B4EC3D-3C3B-45DF-B8B0-29277BFF008B}" dt="2023-12-13T07:03:26.619" v="888" actId="478"/>
          <ac:cxnSpMkLst>
            <pc:docMk/>
            <pc:sldMk cId="3217058669" sldId="2600"/>
            <ac:cxnSpMk id="9" creationId="{D138ADFB-38BE-2FEB-271A-216647798A58}"/>
          </ac:cxnSpMkLst>
        </pc:cxnChg>
        <pc:cxnChg chg="del">
          <ac:chgData name="DaoTaoTin" userId="6d21468e-647c-4f84-8156-117b4a782e40" providerId="ADAL" clId="{48B4EC3D-3C3B-45DF-B8B0-29277BFF008B}" dt="2023-12-13T07:03:26.619" v="888" actId="478"/>
          <ac:cxnSpMkLst>
            <pc:docMk/>
            <pc:sldMk cId="3217058669" sldId="2600"/>
            <ac:cxnSpMk id="27" creationId="{10E515C1-069D-0FDE-E367-96E357899FD8}"/>
          </ac:cxnSpMkLst>
        </pc:cxnChg>
        <pc:cxnChg chg="del">
          <ac:chgData name="DaoTaoTin" userId="6d21468e-647c-4f84-8156-117b4a782e40" providerId="ADAL" clId="{48B4EC3D-3C3B-45DF-B8B0-29277BFF008B}" dt="2023-12-13T07:03:26.619" v="888" actId="478"/>
          <ac:cxnSpMkLst>
            <pc:docMk/>
            <pc:sldMk cId="3217058669" sldId="2600"/>
            <ac:cxnSpMk id="55" creationId="{4989499C-3723-71D7-07D4-31E66D6CE77D}"/>
          </ac:cxnSpMkLst>
        </pc:cxnChg>
        <pc:cxnChg chg="del">
          <ac:chgData name="DaoTaoTin" userId="6d21468e-647c-4f84-8156-117b4a782e40" providerId="ADAL" clId="{48B4EC3D-3C3B-45DF-B8B0-29277BFF008B}" dt="2023-12-13T07:03:26.619" v="888" actId="478"/>
          <ac:cxnSpMkLst>
            <pc:docMk/>
            <pc:sldMk cId="3217058669" sldId="2600"/>
            <ac:cxnSpMk id="66" creationId="{FA2B8592-0437-08B0-013C-51AB870932E6}"/>
          </ac:cxnSpMkLst>
        </pc:cxnChg>
        <pc:cxnChg chg="del">
          <ac:chgData name="DaoTaoTin" userId="6d21468e-647c-4f84-8156-117b4a782e40" providerId="ADAL" clId="{48B4EC3D-3C3B-45DF-B8B0-29277BFF008B}" dt="2023-12-13T07:03:26.619" v="888" actId="478"/>
          <ac:cxnSpMkLst>
            <pc:docMk/>
            <pc:sldMk cId="3217058669" sldId="2600"/>
            <ac:cxnSpMk id="67" creationId="{5EAEEB7E-2252-11CE-B089-8A4487F5A49A}"/>
          </ac:cxnSpMkLst>
        </pc:cxnChg>
      </pc:sldChg>
      <pc:sldChg chg="modSp add del mod">
        <pc:chgData name="DaoTaoTin" userId="6d21468e-647c-4f84-8156-117b4a782e40" providerId="ADAL" clId="{48B4EC3D-3C3B-45DF-B8B0-29277BFF008B}" dt="2023-12-13T07:52:47.553" v="2340" actId="47"/>
        <pc:sldMkLst>
          <pc:docMk/>
          <pc:sldMk cId="1141649485" sldId="2601"/>
        </pc:sldMkLst>
        <pc:spChg chg="mod">
          <ac:chgData name="DaoTaoTin" userId="6d21468e-647c-4f84-8156-117b4a782e40" providerId="ADAL" clId="{48B4EC3D-3C3B-45DF-B8B0-29277BFF008B}" dt="2023-12-13T07:49:36.361" v="2339" actId="1076"/>
          <ac:spMkLst>
            <pc:docMk/>
            <pc:sldMk cId="1141649485" sldId="2601"/>
            <ac:spMk id="70" creationId="{1243E615-80A0-761D-ADDD-B5F2AF7EC732}"/>
          </ac:spMkLst>
        </pc:spChg>
        <pc:picChg chg="mod">
          <ac:chgData name="DaoTaoTin" userId="6d21468e-647c-4f84-8156-117b4a782e40" providerId="ADAL" clId="{48B4EC3D-3C3B-45DF-B8B0-29277BFF008B}" dt="2023-12-13T07:49:28.345" v="2337" actId="1076"/>
          <ac:picMkLst>
            <pc:docMk/>
            <pc:sldMk cId="1141649485" sldId="2601"/>
            <ac:picMk id="5" creationId="{14273982-6512-3667-5009-DC3789921B70}"/>
          </ac:picMkLst>
        </pc:picChg>
      </pc:sldChg>
      <pc:sldChg chg="addSp delSp modSp add mod ord delAnim modAnim">
        <pc:chgData name="DaoTaoTin" userId="6d21468e-647c-4f84-8156-117b4a782e40" providerId="ADAL" clId="{48B4EC3D-3C3B-45DF-B8B0-29277BFF008B}" dt="2023-12-13T09:01:38.786" v="3091" actId="20577"/>
        <pc:sldMkLst>
          <pc:docMk/>
          <pc:sldMk cId="3122744322" sldId="2601"/>
        </pc:sldMkLst>
        <pc:spChg chg="del">
          <ac:chgData name="DaoTaoTin" userId="6d21468e-647c-4f84-8156-117b4a782e40" providerId="ADAL" clId="{48B4EC3D-3C3B-45DF-B8B0-29277BFF008B}" dt="2023-12-13T08:39:17.587" v="2530" actId="478"/>
          <ac:spMkLst>
            <pc:docMk/>
            <pc:sldMk cId="3122744322" sldId="2601"/>
            <ac:spMk id="2" creationId="{DF85078B-7BB3-0A52-0B56-AF5BFB3AD40D}"/>
          </ac:spMkLst>
        </pc:spChg>
        <pc:spChg chg="del">
          <ac:chgData name="DaoTaoTin" userId="6d21468e-647c-4f84-8156-117b4a782e40" providerId="ADAL" clId="{48B4EC3D-3C3B-45DF-B8B0-29277BFF008B}" dt="2023-12-13T08:39:17.587" v="2530" actId="478"/>
          <ac:spMkLst>
            <pc:docMk/>
            <pc:sldMk cId="3122744322" sldId="2601"/>
            <ac:spMk id="3" creationId="{F8B75A54-CBFE-E1C3-D5CF-90544CF728EC}"/>
          </ac:spMkLst>
        </pc:spChg>
        <pc:spChg chg="add mod">
          <ac:chgData name="DaoTaoTin" userId="6d21468e-647c-4f84-8156-117b4a782e40" providerId="ADAL" clId="{48B4EC3D-3C3B-45DF-B8B0-29277BFF008B}" dt="2023-12-13T09:01:02.699" v="3085" actId="1035"/>
          <ac:spMkLst>
            <pc:docMk/>
            <pc:sldMk cId="3122744322" sldId="2601"/>
            <ac:spMk id="4" creationId="{61729AB3-C4FA-9C49-DBCC-F3560304708B}"/>
          </ac:spMkLst>
        </pc:spChg>
        <pc:spChg chg="add mod">
          <ac:chgData name="DaoTaoTin" userId="6d21468e-647c-4f84-8156-117b4a782e40" providerId="ADAL" clId="{48B4EC3D-3C3B-45DF-B8B0-29277BFF008B}" dt="2023-12-13T09:01:02.699" v="3085" actId="1035"/>
          <ac:spMkLst>
            <pc:docMk/>
            <pc:sldMk cId="3122744322" sldId="2601"/>
            <ac:spMk id="5" creationId="{20FC77BE-BDC5-39EF-C650-A8AC86D3C7B7}"/>
          </ac:spMkLst>
        </pc:spChg>
        <pc:spChg chg="add mod">
          <ac:chgData name="DaoTaoTin" userId="6d21468e-647c-4f84-8156-117b4a782e40" providerId="ADAL" clId="{48B4EC3D-3C3B-45DF-B8B0-29277BFF008B}" dt="2023-12-13T09:01:02.699" v="3085" actId="1035"/>
          <ac:spMkLst>
            <pc:docMk/>
            <pc:sldMk cId="3122744322" sldId="2601"/>
            <ac:spMk id="7" creationId="{578011B4-718C-932E-FF94-BD06E7A37214}"/>
          </ac:spMkLst>
        </pc:spChg>
        <pc:spChg chg="add del mod">
          <ac:chgData name="DaoTaoTin" userId="6d21468e-647c-4f84-8156-117b4a782e40" providerId="ADAL" clId="{48B4EC3D-3C3B-45DF-B8B0-29277BFF008B}" dt="2023-12-13T08:40:06.882" v="2536" actId="478"/>
          <ac:spMkLst>
            <pc:docMk/>
            <pc:sldMk cId="3122744322" sldId="2601"/>
            <ac:spMk id="8" creationId="{6F064FDE-BAC4-5FC2-18CF-0534D698559F}"/>
          </ac:spMkLst>
        </pc:spChg>
        <pc:spChg chg="add del mod">
          <ac:chgData name="DaoTaoTin" userId="6d21468e-647c-4f84-8156-117b4a782e40" providerId="ADAL" clId="{48B4EC3D-3C3B-45DF-B8B0-29277BFF008B}" dt="2023-12-13T08:40:06.882" v="2536" actId="478"/>
          <ac:spMkLst>
            <pc:docMk/>
            <pc:sldMk cId="3122744322" sldId="2601"/>
            <ac:spMk id="10" creationId="{27E77F06-848F-AEA2-C3EB-48F261EA488A}"/>
          </ac:spMkLst>
        </pc:spChg>
        <pc:spChg chg="add mod">
          <ac:chgData name="DaoTaoTin" userId="6d21468e-647c-4f84-8156-117b4a782e40" providerId="ADAL" clId="{48B4EC3D-3C3B-45DF-B8B0-29277BFF008B}" dt="2023-12-13T09:01:02.699" v="3085" actId="1035"/>
          <ac:spMkLst>
            <pc:docMk/>
            <pc:sldMk cId="3122744322" sldId="2601"/>
            <ac:spMk id="11" creationId="{0EA63E99-82AE-4A1A-92EE-C0374FD05CDC}"/>
          </ac:spMkLst>
        </pc:spChg>
        <pc:spChg chg="add del mod">
          <ac:chgData name="DaoTaoTin" userId="6d21468e-647c-4f84-8156-117b4a782e40" providerId="ADAL" clId="{48B4EC3D-3C3B-45DF-B8B0-29277BFF008B}" dt="2023-12-13T08:40:06.882" v="2536" actId="478"/>
          <ac:spMkLst>
            <pc:docMk/>
            <pc:sldMk cId="3122744322" sldId="2601"/>
            <ac:spMk id="12" creationId="{BDD2010A-25EE-DE29-A65C-D47C86BB1536}"/>
          </ac:spMkLst>
        </pc:spChg>
        <pc:spChg chg="del">
          <ac:chgData name="DaoTaoTin" userId="6d21468e-647c-4f84-8156-117b4a782e40" providerId="ADAL" clId="{48B4EC3D-3C3B-45DF-B8B0-29277BFF008B}" dt="2023-12-13T08:39:17.587" v="2530" actId="478"/>
          <ac:spMkLst>
            <pc:docMk/>
            <pc:sldMk cId="3122744322" sldId="2601"/>
            <ac:spMk id="13" creationId="{C59BBC07-489D-5A3B-A97F-42E3CD7328AD}"/>
          </ac:spMkLst>
        </pc:spChg>
        <pc:spChg chg="del">
          <ac:chgData name="DaoTaoTin" userId="6d21468e-647c-4f84-8156-117b4a782e40" providerId="ADAL" clId="{48B4EC3D-3C3B-45DF-B8B0-29277BFF008B}" dt="2023-12-13T08:39:17.587" v="2530" actId="478"/>
          <ac:spMkLst>
            <pc:docMk/>
            <pc:sldMk cId="3122744322" sldId="2601"/>
            <ac:spMk id="14" creationId="{244E13DF-C856-B99B-9006-47EE8C261C7F}"/>
          </ac:spMkLst>
        </pc:spChg>
        <pc:spChg chg="add del mod">
          <ac:chgData name="DaoTaoTin" userId="6d21468e-647c-4f84-8156-117b4a782e40" providerId="ADAL" clId="{48B4EC3D-3C3B-45DF-B8B0-29277BFF008B}" dt="2023-12-13T08:40:06.882" v="2536" actId="478"/>
          <ac:spMkLst>
            <pc:docMk/>
            <pc:sldMk cId="3122744322" sldId="2601"/>
            <ac:spMk id="15" creationId="{D68EB1B5-EB6B-D8F7-63E5-BD6444B82D52}"/>
          </ac:spMkLst>
        </pc:spChg>
        <pc:spChg chg="add del mod">
          <ac:chgData name="DaoTaoTin" userId="6d21468e-647c-4f84-8156-117b4a782e40" providerId="ADAL" clId="{48B4EC3D-3C3B-45DF-B8B0-29277BFF008B}" dt="2023-12-13T08:41:35.754" v="2550" actId="478"/>
          <ac:spMkLst>
            <pc:docMk/>
            <pc:sldMk cId="3122744322" sldId="2601"/>
            <ac:spMk id="17" creationId="{F6C463BD-A954-EF99-6D23-EA9C23FA7770}"/>
          </ac:spMkLst>
        </pc:spChg>
        <pc:spChg chg="add del">
          <ac:chgData name="DaoTaoTin" userId="6d21468e-647c-4f84-8156-117b4a782e40" providerId="ADAL" clId="{48B4EC3D-3C3B-45DF-B8B0-29277BFF008B}" dt="2023-12-13T08:41:49.956" v="2552" actId="11529"/>
          <ac:spMkLst>
            <pc:docMk/>
            <pc:sldMk cId="3122744322" sldId="2601"/>
            <ac:spMk id="18" creationId="{0498BD40-41CE-9155-E971-78779039B14F}"/>
          </ac:spMkLst>
        </pc:spChg>
        <pc:spChg chg="add del mod">
          <ac:chgData name="DaoTaoTin" userId="6d21468e-647c-4f84-8156-117b4a782e40" providerId="ADAL" clId="{48B4EC3D-3C3B-45DF-B8B0-29277BFF008B}" dt="2023-12-13T08:50:33.153" v="2661" actId="478"/>
          <ac:spMkLst>
            <pc:docMk/>
            <pc:sldMk cId="3122744322" sldId="2601"/>
            <ac:spMk id="19" creationId="{2A83A557-1763-BC8B-262B-FB98967110B5}"/>
          </ac:spMkLst>
        </pc:spChg>
        <pc:spChg chg="add del mod">
          <ac:chgData name="DaoTaoTin" userId="6d21468e-647c-4f84-8156-117b4a782e40" providerId="ADAL" clId="{48B4EC3D-3C3B-45DF-B8B0-29277BFF008B}" dt="2023-12-13T08:46:42.082" v="2602" actId="478"/>
          <ac:spMkLst>
            <pc:docMk/>
            <pc:sldMk cId="3122744322" sldId="2601"/>
            <ac:spMk id="21" creationId="{0F597DF3-AAFE-9D46-5E4E-49D58254AE2B}"/>
          </ac:spMkLst>
        </pc:spChg>
        <pc:spChg chg="add del mod">
          <ac:chgData name="DaoTaoTin" userId="6d21468e-647c-4f84-8156-117b4a782e40" providerId="ADAL" clId="{48B4EC3D-3C3B-45DF-B8B0-29277BFF008B}" dt="2023-12-13T08:46:42.082" v="2602" actId="478"/>
          <ac:spMkLst>
            <pc:docMk/>
            <pc:sldMk cId="3122744322" sldId="2601"/>
            <ac:spMk id="22" creationId="{1171BE12-1CF8-90E0-3BD8-B7F7DC84D63E}"/>
          </ac:spMkLst>
        </pc:spChg>
        <pc:spChg chg="add del mod">
          <ac:chgData name="DaoTaoTin" userId="6d21468e-647c-4f84-8156-117b4a782e40" providerId="ADAL" clId="{48B4EC3D-3C3B-45DF-B8B0-29277BFF008B}" dt="2023-12-13T08:46:42.082" v="2602" actId="478"/>
          <ac:spMkLst>
            <pc:docMk/>
            <pc:sldMk cId="3122744322" sldId="2601"/>
            <ac:spMk id="23" creationId="{5EAC367F-9882-B43E-0BB3-F7FA785EB0D3}"/>
          </ac:spMkLst>
        </pc:spChg>
        <pc:spChg chg="add del mod">
          <ac:chgData name="DaoTaoTin" userId="6d21468e-647c-4f84-8156-117b4a782e40" providerId="ADAL" clId="{48B4EC3D-3C3B-45DF-B8B0-29277BFF008B}" dt="2023-12-13T08:46:42.082" v="2602" actId="478"/>
          <ac:spMkLst>
            <pc:docMk/>
            <pc:sldMk cId="3122744322" sldId="2601"/>
            <ac:spMk id="24" creationId="{4AF1A7AE-F295-D9CA-9233-6A36D7C51546}"/>
          </ac:spMkLst>
        </pc:spChg>
        <pc:spChg chg="mod">
          <ac:chgData name="DaoTaoTin" userId="6d21468e-647c-4f84-8156-117b4a782e40" providerId="ADAL" clId="{48B4EC3D-3C3B-45DF-B8B0-29277BFF008B}" dt="2023-12-13T08:47:02.023" v="2606"/>
          <ac:spMkLst>
            <pc:docMk/>
            <pc:sldMk cId="3122744322" sldId="2601"/>
            <ac:spMk id="26" creationId="{E2244D26-6772-0BA5-0A5D-996909738BF8}"/>
          </ac:spMkLst>
        </pc:spChg>
        <pc:spChg chg="del">
          <ac:chgData name="DaoTaoTin" userId="6d21468e-647c-4f84-8156-117b4a782e40" providerId="ADAL" clId="{48B4EC3D-3C3B-45DF-B8B0-29277BFF008B}" dt="2023-12-13T08:39:17.587" v="2530" actId="478"/>
          <ac:spMkLst>
            <pc:docMk/>
            <pc:sldMk cId="3122744322" sldId="2601"/>
            <ac:spMk id="28" creationId="{5A36F1B7-3646-9C4F-716D-7191555302A1}"/>
          </ac:spMkLst>
        </pc:spChg>
        <pc:spChg chg="del">
          <ac:chgData name="DaoTaoTin" userId="6d21468e-647c-4f84-8156-117b4a782e40" providerId="ADAL" clId="{48B4EC3D-3C3B-45DF-B8B0-29277BFF008B}" dt="2023-12-13T08:39:17.587" v="2530" actId="478"/>
          <ac:spMkLst>
            <pc:docMk/>
            <pc:sldMk cId="3122744322" sldId="2601"/>
            <ac:spMk id="29" creationId="{CBD3783F-653F-2713-50E8-592A4B2FA57C}"/>
          </ac:spMkLst>
        </pc:spChg>
        <pc:spChg chg="del">
          <ac:chgData name="DaoTaoTin" userId="6d21468e-647c-4f84-8156-117b4a782e40" providerId="ADAL" clId="{48B4EC3D-3C3B-45DF-B8B0-29277BFF008B}" dt="2023-12-13T08:39:17.587" v="2530" actId="478"/>
          <ac:spMkLst>
            <pc:docMk/>
            <pc:sldMk cId="3122744322" sldId="2601"/>
            <ac:spMk id="32" creationId="{1A149B19-9A8B-29BE-6E10-ED279E875437}"/>
          </ac:spMkLst>
        </pc:spChg>
        <pc:spChg chg="del">
          <ac:chgData name="DaoTaoTin" userId="6d21468e-647c-4f84-8156-117b4a782e40" providerId="ADAL" clId="{48B4EC3D-3C3B-45DF-B8B0-29277BFF008B}" dt="2023-12-13T08:39:17.587" v="2530" actId="478"/>
          <ac:spMkLst>
            <pc:docMk/>
            <pc:sldMk cId="3122744322" sldId="2601"/>
            <ac:spMk id="33" creationId="{6730A42A-0B16-C008-C636-CD77BD3C39DC}"/>
          </ac:spMkLst>
        </pc:spChg>
        <pc:spChg chg="add del mod ord">
          <ac:chgData name="DaoTaoTin" userId="6d21468e-647c-4f84-8156-117b4a782e40" providerId="ADAL" clId="{48B4EC3D-3C3B-45DF-B8B0-29277BFF008B}" dt="2023-12-13T08:52:20.005" v="2745" actId="11529"/>
          <ac:spMkLst>
            <pc:docMk/>
            <pc:sldMk cId="3122744322" sldId="2601"/>
            <ac:spMk id="35" creationId="{CC545859-21B8-EF27-A147-F0F5CD9CE2BF}"/>
          </ac:spMkLst>
        </pc:spChg>
        <pc:spChg chg="add del mod">
          <ac:chgData name="DaoTaoTin" userId="6d21468e-647c-4f84-8156-117b4a782e40" providerId="ADAL" clId="{48B4EC3D-3C3B-45DF-B8B0-29277BFF008B}" dt="2023-12-13T08:56:11.738" v="2837" actId="478"/>
          <ac:spMkLst>
            <pc:docMk/>
            <pc:sldMk cId="3122744322" sldId="2601"/>
            <ac:spMk id="36" creationId="{80EBAD87-5C3D-CFB5-5159-20549B82CB13}"/>
          </ac:spMkLst>
        </pc:spChg>
        <pc:spChg chg="add del mod">
          <ac:chgData name="DaoTaoTin" userId="6d21468e-647c-4f84-8156-117b4a782e40" providerId="ADAL" clId="{48B4EC3D-3C3B-45DF-B8B0-29277BFF008B}" dt="2023-12-13T08:58:02.034" v="2990" actId="478"/>
          <ac:spMkLst>
            <pc:docMk/>
            <pc:sldMk cId="3122744322" sldId="2601"/>
            <ac:spMk id="37" creationId="{8EC2E180-E054-429F-7DCC-FF5E6D76F973}"/>
          </ac:spMkLst>
        </pc:spChg>
        <pc:spChg chg="add del mod">
          <ac:chgData name="DaoTaoTin" userId="6d21468e-647c-4f84-8156-117b4a782e40" providerId="ADAL" clId="{48B4EC3D-3C3B-45DF-B8B0-29277BFF008B}" dt="2023-12-13T08:58:02.034" v="2990" actId="478"/>
          <ac:spMkLst>
            <pc:docMk/>
            <pc:sldMk cId="3122744322" sldId="2601"/>
            <ac:spMk id="38" creationId="{984A47FB-05D9-54BE-BF4F-253009B059B0}"/>
          </ac:spMkLst>
        </pc:spChg>
        <pc:spChg chg="add del mod">
          <ac:chgData name="DaoTaoTin" userId="6d21468e-647c-4f84-8156-117b4a782e40" providerId="ADAL" clId="{48B4EC3D-3C3B-45DF-B8B0-29277BFF008B}" dt="2023-12-13T08:58:02.034" v="2990" actId="478"/>
          <ac:spMkLst>
            <pc:docMk/>
            <pc:sldMk cId="3122744322" sldId="2601"/>
            <ac:spMk id="39" creationId="{F6A270CE-130F-92AF-DEF2-BDCE5AE01E87}"/>
          </ac:spMkLst>
        </pc:spChg>
        <pc:spChg chg="add mod">
          <ac:chgData name="DaoTaoTin" userId="6d21468e-647c-4f84-8156-117b4a782e40" providerId="ADAL" clId="{48B4EC3D-3C3B-45DF-B8B0-29277BFF008B}" dt="2023-12-13T09:01:38.786" v="3091" actId="20577"/>
          <ac:spMkLst>
            <pc:docMk/>
            <pc:sldMk cId="3122744322" sldId="2601"/>
            <ac:spMk id="40" creationId="{B8622425-3BCB-C2EB-EDA1-6DA4A8F824BF}"/>
          </ac:spMkLst>
        </pc:spChg>
        <pc:spChg chg="add mod">
          <ac:chgData name="DaoTaoTin" userId="6d21468e-647c-4f84-8156-117b4a782e40" providerId="ADAL" clId="{48B4EC3D-3C3B-45DF-B8B0-29277BFF008B}" dt="2023-12-13T09:01:02.699" v="3085" actId="1035"/>
          <ac:spMkLst>
            <pc:docMk/>
            <pc:sldMk cId="3122744322" sldId="2601"/>
            <ac:spMk id="41" creationId="{B8B8E9A9-82F8-EE9C-2849-2D06CE0F1FA1}"/>
          </ac:spMkLst>
        </pc:spChg>
        <pc:spChg chg="add mod">
          <ac:chgData name="DaoTaoTin" userId="6d21468e-647c-4f84-8156-117b4a782e40" providerId="ADAL" clId="{48B4EC3D-3C3B-45DF-B8B0-29277BFF008B}" dt="2023-12-13T09:01:02.699" v="3085" actId="1035"/>
          <ac:spMkLst>
            <pc:docMk/>
            <pc:sldMk cId="3122744322" sldId="2601"/>
            <ac:spMk id="44" creationId="{79204B5C-A189-8F93-BA5E-027357225DFD}"/>
          </ac:spMkLst>
        </pc:spChg>
        <pc:spChg chg="add mod">
          <ac:chgData name="DaoTaoTin" userId="6d21468e-647c-4f84-8156-117b4a782e40" providerId="ADAL" clId="{48B4EC3D-3C3B-45DF-B8B0-29277BFF008B}" dt="2023-12-13T09:01:02.699" v="3085" actId="1035"/>
          <ac:spMkLst>
            <pc:docMk/>
            <pc:sldMk cId="3122744322" sldId="2601"/>
            <ac:spMk id="45" creationId="{A3804187-F963-CB90-7F37-6FF861423FD5}"/>
          </ac:spMkLst>
        </pc:spChg>
        <pc:spChg chg="del">
          <ac:chgData name="DaoTaoTin" userId="6d21468e-647c-4f84-8156-117b4a782e40" providerId="ADAL" clId="{48B4EC3D-3C3B-45DF-B8B0-29277BFF008B}" dt="2023-12-13T08:39:17.587" v="2530" actId="478"/>
          <ac:spMkLst>
            <pc:docMk/>
            <pc:sldMk cId="3122744322" sldId="2601"/>
            <ac:spMk id="46" creationId="{D771F415-6E29-7F23-C9DC-16F35888B187}"/>
          </ac:spMkLst>
        </pc:spChg>
        <pc:spChg chg="del">
          <ac:chgData name="DaoTaoTin" userId="6d21468e-647c-4f84-8156-117b4a782e40" providerId="ADAL" clId="{48B4EC3D-3C3B-45DF-B8B0-29277BFF008B}" dt="2023-12-13T08:39:17.587" v="2530" actId="478"/>
          <ac:spMkLst>
            <pc:docMk/>
            <pc:sldMk cId="3122744322" sldId="2601"/>
            <ac:spMk id="56" creationId="{DF5C57A2-D952-00CC-6478-B6C85E4BACC7}"/>
          </ac:spMkLst>
        </pc:spChg>
        <pc:spChg chg="del">
          <ac:chgData name="DaoTaoTin" userId="6d21468e-647c-4f84-8156-117b4a782e40" providerId="ADAL" clId="{48B4EC3D-3C3B-45DF-B8B0-29277BFF008B}" dt="2023-12-13T08:39:17.587" v="2530" actId="478"/>
          <ac:spMkLst>
            <pc:docMk/>
            <pc:sldMk cId="3122744322" sldId="2601"/>
            <ac:spMk id="65" creationId="{448BB4BA-775E-A5EC-40FA-94CB7C4106F7}"/>
          </ac:spMkLst>
        </pc:spChg>
        <pc:spChg chg="mod">
          <ac:chgData name="DaoTaoTin" userId="6d21468e-647c-4f84-8156-117b4a782e40" providerId="ADAL" clId="{48B4EC3D-3C3B-45DF-B8B0-29277BFF008B}" dt="2023-12-13T08:39:32.051" v="2534" actId="255"/>
          <ac:spMkLst>
            <pc:docMk/>
            <pc:sldMk cId="3122744322" sldId="2601"/>
            <ac:spMk id="70" creationId="{1243E615-80A0-761D-ADDD-B5F2AF7EC732}"/>
          </ac:spMkLst>
        </pc:spChg>
        <pc:grpChg chg="add del mod">
          <ac:chgData name="DaoTaoTin" userId="6d21468e-647c-4f84-8156-117b4a782e40" providerId="ADAL" clId="{48B4EC3D-3C3B-45DF-B8B0-29277BFF008B}" dt="2023-12-13T08:47:05.083" v="2608" actId="478"/>
          <ac:grpSpMkLst>
            <pc:docMk/>
            <pc:sldMk cId="3122744322" sldId="2601"/>
            <ac:grpSpMk id="25" creationId="{7BD3424B-A3E6-E778-1376-433150090D48}"/>
          </ac:grpSpMkLst>
        </pc:grpChg>
        <pc:grpChg chg="del mod">
          <ac:chgData name="DaoTaoTin" userId="6d21468e-647c-4f84-8156-117b4a782e40" providerId="ADAL" clId="{48B4EC3D-3C3B-45DF-B8B0-29277BFF008B}" dt="2023-12-13T08:47:04.275" v="2607" actId="478"/>
          <ac:grpSpMkLst>
            <pc:docMk/>
            <pc:sldMk cId="3122744322" sldId="2601"/>
            <ac:grpSpMk id="30" creationId="{8EAF91C6-69D1-AF2D-2A44-315CFECB2829}"/>
          </ac:grpSpMkLst>
        </pc:grpChg>
        <pc:grpChg chg="del">
          <ac:chgData name="DaoTaoTin" userId="6d21468e-647c-4f84-8156-117b4a782e40" providerId="ADAL" clId="{48B4EC3D-3C3B-45DF-B8B0-29277BFF008B}" dt="2023-12-13T08:39:17.587" v="2530" actId="478"/>
          <ac:grpSpMkLst>
            <pc:docMk/>
            <pc:sldMk cId="3122744322" sldId="2601"/>
            <ac:grpSpMk id="62" creationId="{5330202E-9F69-4C19-34CE-E6E07D94E223}"/>
          </ac:grpSpMkLst>
        </pc:grpChg>
        <pc:graphicFrameChg chg="add del modGraphic">
          <ac:chgData name="DaoTaoTin" userId="6d21468e-647c-4f84-8156-117b4a782e40" providerId="ADAL" clId="{48B4EC3D-3C3B-45DF-B8B0-29277BFF008B}" dt="2023-12-13T08:41:01.953" v="2543" actId="478"/>
          <ac:graphicFrameMkLst>
            <pc:docMk/>
            <pc:sldMk cId="3122744322" sldId="2601"/>
            <ac:graphicFrameMk id="16" creationId="{EC4CEAE0-F250-C7AF-298D-4941048D0B2F}"/>
          </ac:graphicFrameMkLst>
        </pc:graphicFrameChg>
        <pc:picChg chg="del">
          <ac:chgData name="DaoTaoTin" userId="6d21468e-647c-4f84-8156-117b4a782e40" providerId="ADAL" clId="{48B4EC3D-3C3B-45DF-B8B0-29277BFF008B}" dt="2023-12-13T08:39:17.587" v="2530" actId="478"/>
          <ac:picMkLst>
            <pc:docMk/>
            <pc:sldMk cId="3122744322" sldId="2601"/>
            <ac:picMk id="6" creationId="{944F0A8A-65D4-AFAB-D7B5-51850F1CE429}"/>
          </ac:picMkLst>
        </pc:picChg>
        <pc:picChg chg="del">
          <ac:chgData name="DaoTaoTin" userId="6d21468e-647c-4f84-8156-117b4a782e40" providerId="ADAL" clId="{48B4EC3D-3C3B-45DF-B8B0-29277BFF008B}" dt="2023-12-13T08:39:17.587" v="2530" actId="478"/>
          <ac:picMkLst>
            <pc:docMk/>
            <pc:sldMk cId="3122744322" sldId="2601"/>
            <ac:picMk id="20" creationId="{07CC0537-2E3B-7239-F029-599DCEF996E0}"/>
          </ac:picMkLst>
        </pc:picChg>
        <pc:picChg chg="mod">
          <ac:chgData name="DaoTaoTin" userId="6d21468e-647c-4f84-8156-117b4a782e40" providerId="ADAL" clId="{48B4EC3D-3C3B-45DF-B8B0-29277BFF008B}" dt="2023-12-13T08:47:02.023" v="2606"/>
          <ac:picMkLst>
            <pc:docMk/>
            <pc:sldMk cId="3122744322" sldId="2601"/>
            <ac:picMk id="31" creationId="{E362BA23-1BAE-8105-3BC1-FE6791468DC6}"/>
          </ac:picMkLst>
        </pc:picChg>
        <pc:picChg chg="del mod">
          <ac:chgData name="DaoTaoTin" userId="6d21468e-647c-4f84-8156-117b4a782e40" providerId="ADAL" clId="{48B4EC3D-3C3B-45DF-B8B0-29277BFF008B}" dt="2023-12-13T08:47:04.275" v="2607" actId="478"/>
          <ac:picMkLst>
            <pc:docMk/>
            <pc:sldMk cId="3122744322" sldId="2601"/>
            <ac:picMk id="34" creationId="{9B985C16-8C2D-EAE7-6CAB-8E4B5AAFAD6F}"/>
          </ac:picMkLst>
        </pc:picChg>
        <pc:picChg chg="del">
          <ac:chgData name="DaoTaoTin" userId="6d21468e-647c-4f84-8156-117b4a782e40" providerId="ADAL" clId="{48B4EC3D-3C3B-45DF-B8B0-29277BFF008B}" dt="2023-12-13T08:39:17.587" v="2530" actId="478"/>
          <ac:picMkLst>
            <pc:docMk/>
            <pc:sldMk cId="3122744322" sldId="2601"/>
            <ac:picMk id="42" creationId="{C9CCD3F7-0CFB-C35A-1361-ED6610AA17AD}"/>
          </ac:picMkLst>
        </pc:picChg>
        <pc:picChg chg="del">
          <ac:chgData name="DaoTaoTin" userId="6d21468e-647c-4f84-8156-117b4a782e40" providerId="ADAL" clId="{48B4EC3D-3C3B-45DF-B8B0-29277BFF008B}" dt="2023-12-13T08:39:17.587" v="2530" actId="478"/>
          <ac:picMkLst>
            <pc:docMk/>
            <pc:sldMk cId="3122744322" sldId="2601"/>
            <ac:picMk id="43" creationId="{F0138932-F4D7-3BCF-CCCC-DFDA7491B121}"/>
          </ac:picMkLst>
        </pc:picChg>
        <pc:cxnChg chg="del">
          <ac:chgData name="DaoTaoTin" userId="6d21468e-647c-4f84-8156-117b4a782e40" providerId="ADAL" clId="{48B4EC3D-3C3B-45DF-B8B0-29277BFF008B}" dt="2023-12-13T08:39:17.587" v="2530" actId="478"/>
          <ac:cxnSpMkLst>
            <pc:docMk/>
            <pc:sldMk cId="3122744322" sldId="2601"/>
            <ac:cxnSpMk id="9" creationId="{D138ADFB-38BE-2FEB-271A-216647798A58}"/>
          </ac:cxnSpMkLst>
        </pc:cxnChg>
        <pc:cxnChg chg="del">
          <ac:chgData name="DaoTaoTin" userId="6d21468e-647c-4f84-8156-117b4a782e40" providerId="ADAL" clId="{48B4EC3D-3C3B-45DF-B8B0-29277BFF008B}" dt="2023-12-13T08:39:17.587" v="2530" actId="478"/>
          <ac:cxnSpMkLst>
            <pc:docMk/>
            <pc:sldMk cId="3122744322" sldId="2601"/>
            <ac:cxnSpMk id="27" creationId="{10E515C1-069D-0FDE-E367-96E357899FD8}"/>
          </ac:cxnSpMkLst>
        </pc:cxnChg>
        <pc:cxnChg chg="del">
          <ac:chgData name="DaoTaoTin" userId="6d21468e-647c-4f84-8156-117b4a782e40" providerId="ADAL" clId="{48B4EC3D-3C3B-45DF-B8B0-29277BFF008B}" dt="2023-12-13T08:39:17.587" v="2530" actId="478"/>
          <ac:cxnSpMkLst>
            <pc:docMk/>
            <pc:sldMk cId="3122744322" sldId="2601"/>
            <ac:cxnSpMk id="55" creationId="{4989499C-3723-71D7-07D4-31E66D6CE77D}"/>
          </ac:cxnSpMkLst>
        </pc:cxnChg>
        <pc:cxnChg chg="del">
          <ac:chgData name="DaoTaoTin" userId="6d21468e-647c-4f84-8156-117b4a782e40" providerId="ADAL" clId="{48B4EC3D-3C3B-45DF-B8B0-29277BFF008B}" dt="2023-12-13T08:39:17.587" v="2530" actId="478"/>
          <ac:cxnSpMkLst>
            <pc:docMk/>
            <pc:sldMk cId="3122744322" sldId="2601"/>
            <ac:cxnSpMk id="66" creationId="{FA2B8592-0437-08B0-013C-51AB870932E6}"/>
          </ac:cxnSpMkLst>
        </pc:cxnChg>
        <pc:cxnChg chg="del">
          <ac:chgData name="DaoTaoTin" userId="6d21468e-647c-4f84-8156-117b4a782e40" providerId="ADAL" clId="{48B4EC3D-3C3B-45DF-B8B0-29277BFF008B}" dt="2023-12-13T08:39:17.587" v="2530" actId="478"/>
          <ac:cxnSpMkLst>
            <pc:docMk/>
            <pc:sldMk cId="3122744322" sldId="2601"/>
            <ac:cxnSpMk id="67" creationId="{5EAEEB7E-2252-11CE-B089-8A4487F5A49A}"/>
          </ac:cxnSpMkLst>
        </pc:cxnChg>
      </pc:sldChg>
      <pc:sldChg chg="addSp delSp modSp add mod ord modTransition modAnim">
        <pc:chgData name="DaoTaoTin" userId="6d21468e-647c-4f84-8156-117b4a782e40" providerId="ADAL" clId="{48B4EC3D-3C3B-45DF-B8B0-29277BFF008B}" dt="2023-12-13T09:11:11.706" v="3126" actId="478"/>
        <pc:sldMkLst>
          <pc:docMk/>
          <pc:sldMk cId="175717391" sldId="2602"/>
        </pc:sldMkLst>
        <pc:spChg chg="mod">
          <ac:chgData name="DaoTaoTin" userId="6d21468e-647c-4f84-8156-117b4a782e40" providerId="ADAL" clId="{48B4EC3D-3C3B-45DF-B8B0-29277BFF008B}" dt="2023-12-13T09:09:12.491" v="3106" actId="20577"/>
          <ac:spMkLst>
            <pc:docMk/>
            <pc:sldMk cId="175717391" sldId="2602"/>
            <ac:spMk id="2" creationId="{FFC4F6FE-95BD-8C24-080F-5850340D9948}"/>
          </ac:spMkLst>
        </pc:spChg>
        <pc:spChg chg="del">
          <ac:chgData name="DaoTaoTin" userId="6d21468e-647c-4f84-8156-117b4a782e40" providerId="ADAL" clId="{48B4EC3D-3C3B-45DF-B8B0-29277BFF008B}" dt="2023-12-13T09:09:44.450" v="3113" actId="478"/>
          <ac:spMkLst>
            <pc:docMk/>
            <pc:sldMk cId="175717391" sldId="2602"/>
            <ac:spMk id="7" creationId="{59FB3475-E10D-856A-A195-09B5570ECE38}"/>
          </ac:spMkLst>
        </pc:spChg>
        <pc:spChg chg="del mod topLvl">
          <ac:chgData name="DaoTaoTin" userId="6d21468e-647c-4f84-8156-117b4a782e40" providerId="ADAL" clId="{48B4EC3D-3C3B-45DF-B8B0-29277BFF008B}" dt="2023-12-13T09:11:09.898" v="3125" actId="478"/>
          <ac:spMkLst>
            <pc:docMk/>
            <pc:sldMk cId="175717391" sldId="2602"/>
            <ac:spMk id="9" creationId="{F9DFC850-E94E-CC82-55BA-5F0F26849BA0}"/>
          </ac:spMkLst>
        </pc:spChg>
        <pc:spChg chg="del mod topLvl">
          <ac:chgData name="DaoTaoTin" userId="6d21468e-647c-4f84-8156-117b4a782e40" providerId="ADAL" clId="{48B4EC3D-3C3B-45DF-B8B0-29277BFF008B}" dt="2023-12-13T09:11:11.706" v="3126" actId="478"/>
          <ac:spMkLst>
            <pc:docMk/>
            <pc:sldMk cId="175717391" sldId="2602"/>
            <ac:spMk id="10" creationId="{A1FE4595-9E4B-D6D3-CB1F-33CB39730CD6}"/>
          </ac:spMkLst>
        </pc:spChg>
        <pc:spChg chg="mod topLvl">
          <ac:chgData name="DaoTaoTin" userId="6d21468e-647c-4f84-8156-117b4a782e40" providerId="ADAL" clId="{48B4EC3D-3C3B-45DF-B8B0-29277BFF008B}" dt="2023-12-13T09:11:08.634" v="3124" actId="165"/>
          <ac:spMkLst>
            <pc:docMk/>
            <pc:sldMk cId="175717391" sldId="2602"/>
            <ac:spMk id="22" creationId="{CE9902A9-EC7F-CF0E-122C-1300F045E4B1}"/>
          </ac:spMkLst>
        </pc:spChg>
        <pc:grpChg chg="del">
          <ac:chgData name="DaoTaoTin" userId="6d21468e-647c-4f84-8156-117b4a782e40" providerId="ADAL" clId="{48B4EC3D-3C3B-45DF-B8B0-29277BFF008B}" dt="2023-12-13T09:11:08.634" v="3124" actId="165"/>
          <ac:grpSpMkLst>
            <pc:docMk/>
            <pc:sldMk cId="175717391" sldId="2602"/>
            <ac:grpSpMk id="11" creationId="{39CB9453-04E5-DC18-656D-C2C1A1FA2A6C}"/>
          </ac:grpSpMkLst>
        </pc:grpChg>
        <pc:picChg chg="add mod">
          <ac:chgData name="DaoTaoTin" userId="6d21468e-647c-4f84-8156-117b4a782e40" providerId="ADAL" clId="{48B4EC3D-3C3B-45DF-B8B0-29277BFF008B}" dt="2023-12-13T09:09:49.986" v="3115"/>
          <ac:picMkLst>
            <pc:docMk/>
            <pc:sldMk cId="175717391" sldId="2602"/>
            <ac:picMk id="4" creationId="{4B4D94FF-D2F4-96DC-B6E0-D57C68B84F66}"/>
          </ac:picMkLst>
        </pc:picChg>
        <pc:picChg chg="del">
          <ac:chgData name="DaoTaoTin" userId="6d21468e-647c-4f84-8156-117b4a782e40" providerId="ADAL" clId="{48B4EC3D-3C3B-45DF-B8B0-29277BFF008B}" dt="2023-12-13T09:09:45.530" v="3114" actId="478"/>
          <ac:picMkLst>
            <pc:docMk/>
            <pc:sldMk cId="175717391" sldId="2602"/>
            <ac:picMk id="6" creationId="{A1B86C21-063C-C7AA-AFB1-97B96CCEFEB1}"/>
          </ac:picMkLst>
        </pc:picChg>
      </pc:sldChg>
      <pc:sldChg chg="add del">
        <pc:chgData name="DaoTaoTin" userId="6d21468e-647c-4f84-8156-117b4a782e40" providerId="ADAL" clId="{48B4EC3D-3C3B-45DF-B8B0-29277BFF008B}" dt="2023-12-13T09:01:06.471" v="3086" actId="47"/>
        <pc:sldMkLst>
          <pc:docMk/>
          <pc:sldMk cId="878787086" sldId="2602"/>
        </pc:sldMkLst>
      </pc:sldChg>
      <pc:sldChg chg="modSp add mod ord modTransition">
        <pc:chgData name="DaoTaoTin" userId="6d21468e-647c-4f84-8156-117b4a782e40" providerId="ADAL" clId="{48B4EC3D-3C3B-45DF-B8B0-29277BFF008B}" dt="2023-12-13T09:27:21.576" v="3357" actId="20577"/>
        <pc:sldMkLst>
          <pc:docMk/>
          <pc:sldMk cId="346991719" sldId="2603"/>
        </pc:sldMkLst>
        <pc:spChg chg="mod">
          <ac:chgData name="DaoTaoTin" userId="6d21468e-647c-4f84-8156-117b4a782e40" providerId="ADAL" clId="{48B4EC3D-3C3B-45DF-B8B0-29277BFF008B}" dt="2023-12-13T09:22:39.982" v="3155" actId="20577"/>
          <ac:spMkLst>
            <pc:docMk/>
            <pc:sldMk cId="346991719" sldId="2603"/>
            <ac:spMk id="6" creationId="{4A669614-4439-2AFD-EAC3-9C189DF623EF}"/>
          </ac:spMkLst>
        </pc:spChg>
        <pc:spChg chg="mod">
          <ac:chgData name="DaoTaoTin" userId="6d21468e-647c-4f84-8156-117b4a782e40" providerId="ADAL" clId="{48B4EC3D-3C3B-45DF-B8B0-29277BFF008B}" dt="2023-12-13T09:27:21.576" v="3357" actId="20577"/>
          <ac:spMkLst>
            <pc:docMk/>
            <pc:sldMk cId="346991719" sldId="2603"/>
            <ac:spMk id="22" creationId="{CE9902A9-EC7F-CF0E-122C-1300F045E4B1}"/>
          </ac:spMkLst>
        </pc:spChg>
        <pc:picChg chg="mod">
          <ac:chgData name="DaoTaoTin" userId="6d21468e-647c-4f84-8156-117b4a782e40" providerId="ADAL" clId="{48B4EC3D-3C3B-45DF-B8B0-29277BFF008B}" dt="2023-12-13T09:22:44.028" v="3156" actId="14826"/>
          <ac:picMkLst>
            <pc:docMk/>
            <pc:sldMk cId="346991719" sldId="2603"/>
            <ac:picMk id="4" creationId="{5E8E34C7-26F3-24EB-0D62-C78DE0BF8B59}"/>
          </ac:picMkLst>
        </pc:picChg>
      </pc:sldChg>
      <pc:sldChg chg="addSp delSp modSp new del mod">
        <pc:chgData name="DaoTaoTin" userId="6d21468e-647c-4f84-8156-117b4a782e40" providerId="ADAL" clId="{48B4EC3D-3C3B-45DF-B8B0-29277BFF008B}" dt="2023-12-13T09:01:07.300" v="3087" actId="47"/>
        <pc:sldMkLst>
          <pc:docMk/>
          <pc:sldMk cId="1541336037" sldId="2603"/>
        </pc:sldMkLst>
        <pc:spChg chg="add del">
          <ac:chgData name="DaoTaoTin" userId="6d21468e-647c-4f84-8156-117b4a782e40" providerId="ADAL" clId="{48B4EC3D-3C3B-45DF-B8B0-29277BFF008B}" dt="2023-12-13T08:48:37.401" v="2627"/>
          <ac:spMkLst>
            <pc:docMk/>
            <pc:sldMk cId="1541336037" sldId="2603"/>
            <ac:spMk id="2" creationId="{A9ACED41-37A2-6CE8-006C-D0B400CAC206}"/>
          </ac:spMkLst>
        </pc:spChg>
        <pc:spChg chg="add del mod">
          <ac:chgData name="DaoTaoTin" userId="6d21468e-647c-4f84-8156-117b4a782e40" providerId="ADAL" clId="{48B4EC3D-3C3B-45DF-B8B0-29277BFF008B}" dt="2023-12-13T08:47:17.814" v="2611"/>
          <ac:spMkLst>
            <pc:docMk/>
            <pc:sldMk cId="1541336037" sldId="2603"/>
            <ac:spMk id="3" creationId="{17E9BD96-AFC9-858A-A630-FDFE81903966}"/>
          </ac:spMkLst>
        </pc:spChg>
        <pc:spChg chg="add del mod">
          <ac:chgData name="DaoTaoTin" userId="6d21468e-647c-4f84-8156-117b4a782e40" providerId="ADAL" clId="{48B4EC3D-3C3B-45DF-B8B0-29277BFF008B}" dt="2023-12-13T08:47:32.615" v="2617"/>
          <ac:spMkLst>
            <pc:docMk/>
            <pc:sldMk cId="1541336037" sldId="2603"/>
            <ac:spMk id="4" creationId="{7D37088F-5DBD-2961-7A31-6537BE94CDF6}"/>
          </ac:spMkLst>
        </pc:spChg>
        <pc:spChg chg="add del mod">
          <ac:chgData name="DaoTaoTin" userId="6d21468e-647c-4f84-8156-117b4a782e40" providerId="ADAL" clId="{48B4EC3D-3C3B-45DF-B8B0-29277BFF008B}" dt="2023-12-13T08:48:44.650" v="2628"/>
          <ac:spMkLst>
            <pc:docMk/>
            <pc:sldMk cId="1541336037" sldId="2603"/>
            <ac:spMk id="9" creationId="{D6CE8655-E110-C035-09B7-FD147AB92ADE}"/>
          </ac:spMkLst>
        </pc:spChg>
        <pc:spChg chg="add del mod">
          <ac:chgData name="DaoTaoTin" userId="6d21468e-647c-4f84-8156-117b4a782e40" providerId="ADAL" clId="{48B4EC3D-3C3B-45DF-B8B0-29277BFF008B}" dt="2023-12-13T08:48:48.527" v="2629" actId="931"/>
          <ac:spMkLst>
            <pc:docMk/>
            <pc:sldMk cId="1541336037" sldId="2603"/>
            <ac:spMk id="10" creationId="{EDC1F5B2-0ACF-F4EF-C412-5AC8B085B3AA}"/>
          </ac:spMkLst>
        </pc:spChg>
        <pc:picChg chg="add del mod">
          <ac:chgData name="DaoTaoTin" userId="6d21468e-647c-4f84-8156-117b4a782e40" providerId="ADAL" clId="{48B4EC3D-3C3B-45DF-B8B0-29277BFF008B}" dt="2023-12-13T08:47:31.990" v="2616" actId="931"/>
          <ac:picMkLst>
            <pc:docMk/>
            <pc:sldMk cId="1541336037" sldId="2603"/>
            <ac:picMk id="6" creationId="{715664A3-DE60-C3F3-BE1A-5AD2B215761F}"/>
          </ac:picMkLst>
        </pc:picChg>
        <pc:picChg chg="add del mod">
          <ac:chgData name="DaoTaoTin" userId="6d21468e-647c-4f84-8156-117b4a782e40" providerId="ADAL" clId="{48B4EC3D-3C3B-45DF-B8B0-29277BFF008B}" dt="2023-12-13T08:48:33.631" v="2626" actId="931"/>
          <ac:picMkLst>
            <pc:docMk/>
            <pc:sldMk cId="1541336037" sldId="2603"/>
            <ac:picMk id="8" creationId="{60A9CB54-3C64-DB46-1100-1EFD0BE72C96}"/>
          </ac:picMkLst>
        </pc:picChg>
        <pc:picChg chg="add mod">
          <ac:chgData name="DaoTaoTin" userId="6d21468e-647c-4f84-8156-117b4a782e40" providerId="ADAL" clId="{48B4EC3D-3C3B-45DF-B8B0-29277BFF008B}" dt="2023-12-13T08:49:22.683" v="2640" actId="1076"/>
          <ac:picMkLst>
            <pc:docMk/>
            <pc:sldMk cId="1541336037" sldId="2603"/>
            <ac:picMk id="12" creationId="{4509932A-7E47-40BD-AC38-DF3DDD26CB0E}"/>
          </ac:picMkLst>
        </pc:picChg>
        <pc:picChg chg="add mod">
          <ac:chgData name="DaoTaoTin" userId="6d21468e-647c-4f84-8156-117b4a782e40" providerId="ADAL" clId="{48B4EC3D-3C3B-45DF-B8B0-29277BFF008B}" dt="2023-12-13T08:49:23.726" v="2642"/>
          <ac:picMkLst>
            <pc:docMk/>
            <pc:sldMk cId="1541336037" sldId="2603"/>
            <ac:picMk id="13" creationId="{CEF351E4-69A6-C4D4-FC5C-A8948F0B7E93}"/>
          </ac:picMkLst>
        </pc:picChg>
      </pc:sldChg>
      <pc:sldChg chg="add del">
        <pc:chgData name="DaoTaoTin" userId="6d21468e-647c-4f84-8156-117b4a782e40" providerId="ADAL" clId="{48B4EC3D-3C3B-45DF-B8B0-29277BFF008B}" dt="2023-12-13T09:22:23.542" v="3138" actId="2890"/>
        <pc:sldMkLst>
          <pc:docMk/>
          <pc:sldMk cId="2872862008" sldId="2603"/>
        </pc:sldMkLst>
      </pc:sldChg>
      <pc:sldMasterChg chg="del delSldLayout">
        <pc:chgData name="DaoTaoTin" userId="6d21468e-647c-4f84-8156-117b4a782e40" providerId="ADAL" clId="{48B4EC3D-3C3B-45DF-B8B0-29277BFF008B}" dt="2023-12-13T08:46:36.263" v="2600" actId="47"/>
        <pc:sldMasterMkLst>
          <pc:docMk/>
          <pc:sldMasterMk cId="1998268518" sldId="2147483840"/>
        </pc:sldMasterMkLst>
        <pc:sldLayoutChg chg="del">
          <pc:chgData name="DaoTaoTin" userId="6d21468e-647c-4f84-8156-117b4a782e40" providerId="ADAL" clId="{48B4EC3D-3C3B-45DF-B8B0-29277BFF008B}" dt="2023-12-13T08:46:36.263" v="2600" actId="47"/>
          <pc:sldLayoutMkLst>
            <pc:docMk/>
            <pc:sldMasterMk cId="1998268518" sldId="2147483840"/>
            <pc:sldLayoutMk cId="3616846000" sldId="2147483841"/>
          </pc:sldLayoutMkLst>
        </pc:sldLayoutChg>
        <pc:sldLayoutChg chg="del">
          <pc:chgData name="DaoTaoTin" userId="6d21468e-647c-4f84-8156-117b4a782e40" providerId="ADAL" clId="{48B4EC3D-3C3B-45DF-B8B0-29277BFF008B}" dt="2023-12-13T08:46:36.263" v="2600" actId="47"/>
          <pc:sldLayoutMkLst>
            <pc:docMk/>
            <pc:sldMasterMk cId="1998268518" sldId="2147483840"/>
            <pc:sldLayoutMk cId="3828547870" sldId="2147483842"/>
          </pc:sldLayoutMkLst>
        </pc:sldLayoutChg>
        <pc:sldLayoutChg chg="del">
          <pc:chgData name="DaoTaoTin" userId="6d21468e-647c-4f84-8156-117b4a782e40" providerId="ADAL" clId="{48B4EC3D-3C3B-45DF-B8B0-29277BFF008B}" dt="2023-12-13T08:46:36.263" v="2600" actId="47"/>
          <pc:sldLayoutMkLst>
            <pc:docMk/>
            <pc:sldMasterMk cId="1998268518" sldId="2147483840"/>
            <pc:sldLayoutMk cId="1728727540" sldId="2147483843"/>
          </pc:sldLayoutMkLst>
        </pc:sldLayoutChg>
        <pc:sldLayoutChg chg="del">
          <pc:chgData name="DaoTaoTin" userId="6d21468e-647c-4f84-8156-117b4a782e40" providerId="ADAL" clId="{48B4EC3D-3C3B-45DF-B8B0-29277BFF008B}" dt="2023-12-13T08:46:36.263" v="2600" actId="47"/>
          <pc:sldLayoutMkLst>
            <pc:docMk/>
            <pc:sldMasterMk cId="1998268518" sldId="2147483840"/>
            <pc:sldLayoutMk cId="2222069986" sldId="2147483844"/>
          </pc:sldLayoutMkLst>
        </pc:sldLayoutChg>
        <pc:sldLayoutChg chg="del">
          <pc:chgData name="DaoTaoTin" userId="6d21468e-647c-4f84-8156-117b4a782e40" providerId="ADAL" clId="{48B4EC3D-3C3B-45DF-B8B0-29277BFF008B}" dt="2023-12-13T08:46:36.263" v="2600" actId="47"/>
          <pc:sldLayoutMkLst>
            <pc:docMk/>
            <pc:sldMasterMk cId="1998268518" sldId="2147483840"/>
            <pc:sldLayoutMk cId="4028214446" sldId="2147483845"/>
          </pc:sldLayoutMkLst>
        </pc:sldLayoutChg>
      </pc:sldMasterChg>
    </pc:docChg>
  </pc:docChgLst>
  <pc:docChgLst>
    <pc:chgData name="DaoTaoTin" userId="6d21468e-647c-4f84-8156-117b4a782e40" providerId="ADAL" clId="{8DF92796-3F4D-4E9F-A8D1-F3A14FF096FB}"/>
    <pc:docChg chg="undo custSel modSld">
      <pc:chgData name="DaoTaoTin" userId="6d21468e-647c-4f84-8156-117b4a782e40" providerId="ADAL" clId="{8DF92796-3F4D-4E9F-A8D1-F3A14FF096FB}" dt="2023-11-14T03:57:46.636" v="231" actId="465"/>
      <pc:docMkLst>
        <pc:docMk/>
      </pc:docMkLst>
      <pc:sldChg chg="addSp delSp modSp mod modAnim">
        <pc:chgData name="DaoTaoTin" userId="6d21468e-647c-4f84-8156-117b4a782e40" providerId="ADAL" clId="{8DF92796-3F4D-4E9F-A8D1-F3A14FF096FB}" dt="2023-11-14T03:57:46.636" v="231" actId="465"/>
        <pc:sldMkLst>
          <pc:docMk/>
          <pc:sldMk cId="1025284774" sldId="830"/>
        </pc:sldMkLst>
        <pc:spChg chg="mod topLvl">
          <ac:chgData name="DaoTaoTin" userId="6d21468e-647c-4f84-8156-117b4a782e40" providerId="ADAL" clId="{8DF92796-3F4D-4E9F-A8D1-F3A14FF096FB}" dt="2023-11-14T03:57:46.636" v="231" actId="465"/>
          <ac:spMkLst>
            <pc:docMk/>
            <pc:sldMk cId="1025284774" sldId="830"/>
            <ac:spMk id="2" creationId="{7E28EA52-8F38-4F44-E10F-014D5E0686F1}"/>
          </ac:spMkLst>
        </pc:spChg>
        <pc:spChg chg="mod topLvl">
          <ac:chgData name="DaoTaoTin" userId="6d21468e-647c-4f84-8156-117b4a782e40" providerId="ADAL" clId="{8DF92796-3F4D-4E9F-A8D1-F3A14FF096FB}" dt="2023-11-14T03:57:46.636" v="231" actId="465"/>
          <ac:spMkLst>
            <pc:docMk/>
            <pc:sldMk cId="1025284774" sldId="830"/>
            <ac:spMk id="3" creationId="{4CDF420B-93C8-A207-9A71-98FE4CB7DCD9}"/>
          </ac:spMkLst>
        </pc:spChg>
        <pc:spChg chg="mod topLvl">
          <ac:chgData name="DaoTaoTin" userId="6d21468e-647c-4f84-8156-117b4a782e40" providerId="ADAL" clId="{8DF92796-3F4D-4E9F-A8D1-F3A14FF096FB}" dt="2023-11-14T03:57:32.961" v="230" actId="165"/>
          <ac:spMkLst>
            <pc:docMk/>
            <pc:sldMk cId="1025284774" sldId="830"/>
            <ac:spMk id="19" creationId="{6A470807-53D7-E6CD-6214-98BD904324C3}"/>
          </ac:spMkLst>
        </pc:spChg>
        <pc:spChg chg="mod topLvl">
          <ac:chgData name="DaoTaoTin" userId="6d21468e-647c-4f84-8156-117b4a782e40" providerId="ADAL" clId="{8DF92796-3F4D-4E9F-A8D1-F3A14FF096FB}" dt="2023-11-14T03:57:46.636" v="231" actId="465"/>
          <ac:spMkLst>
            <pc:docMk/>
            <pc:sldMk cId="1025284774" sldId="830"/>
            <ac:spMk id="20" creationId="{E7CD2D57-3CAB-AC84-2BA2-A003BBB5970E}"/>
          </ac:spMkLst>
        </pc:spChg>
        <pc:spChg chg="mod topLvl">
          <ac:chgData name="DaoTaoTin" userId="6d21468e-647c-4f84-8156-117b4a782e40" providerId="ADAL" clId="{8DF92796-3F4D-4E9F-A8D1-F3A14FF096FB}" dt="2023-11-14T03:57:46.636" v="231" actId="465"/>
          <ac:spMkLst>
            <pc:docMk/>
            <pc:sldMk cId="1025284774" sldId="830"/>
            <ac:spMk id="21" creationId="{BE220CE2-8449-4D95-C0D1-81FBC47AD68C}"/>
          </ac:spMkLst>
        </pc:spChg>
        <pc:spChg chg="mod topLvl">
          <ac:chgData name="DaoTaoTin" userId="6d21468e-647c-4f84-8156-117b4a782e40" providerId="ADAL" clId="{8DF92796-3F4D-4E9F-A8D1-F3A14FF096FB}" dt="2023-11-14T03:57:46.636" v="231" actId="465"/>
          <ac:spMkLst>
            <pc:docMk/>
            <pc:sldMk cId="1025284774" sldId="830"/>
            <ac:spMk id="22" creationId="{5BF40E99-347D-13FD-1322-6085B78B2EAE}"/>
          </ac:spMkLst>
        </pc:spChg>
        <pc:spChg chg="mod topLvl">
          <ac:chgData name="DaoTaoTin" userId="6d21468e-647c-4f84-8156-117b4a782e40" providerId="ADAL" clId="{8DF92796-3F4D-4E9F-A8D1-F3A14FF096FB}" dt="2023-11-14T03:57:46.636" v="231" actId="465"/>
          <ac:spMkLst>
            <pc:docMk/>
            <pc:sldMk cId="1025284774" sldId="830"/>
            <ac:spMk id="23" creationId="{9A092FFE-F941-7674-1D0D-BFD48D45A2E6}"/>
          </ac:spMkLst>
        </pc:spChg>
        <pc:spChg chg="mod topLvl">
          <ac:chgData name="DaoTaoTin" userId="6d21468e-647c-4f84-8156-117b4a782e40" providerId="ADAL" clId="{8DF92796-3F4D-4E9F-A8D1-F3A14FF096FB}" dt="2023-11-14T03:57:46.636" v="231" actId="465"/>
          <ac:spMkLst>
            <pc:docMk/>
            <pc:sldMk cId="1025284774" sldId="830"/>
            <ac:spMk id="24" creationId="{DF2D7B83-5A65-3707-AE8E-B18B219F8864}"/>
          </ac:spMkLst>
        </pc:spChg>
        <pc:spChg chg="mod topLvl">
          <ac:chgData name="DaoTaoTin" userId="6d21468e-647c-4f84-8156-117b4a782e40" providerId="ADAL" clId="{8DF92796-3F4D-4E9F-A8D1-F3A14FF096FB}" dt="2023-11-14T03:57:46.636" v="231" actId="465"/>
          <ac:spMkLst>
            <pc:docMk/>
            <pc:sldMk cId="1025284774" sldId="830"/>
            <ac:spMk id="25" creationId="{1B8F055A-86D0-4350-4BFD-F127427BE238}"/>
          </ac:spMkLst>
        </pc:spChg>
        <pc:spChg chg="mod topLvl">
          <ac:chgData name="DaoTaoTin" userId="6d21468e-647c-4f84-8156-117b4a782e40" providerId="ADAL" clId="{8DF92796-3F4D-4E9F-A8D1-F3A14FF096FB}" dt="2023-11-14T03:57:46.636" v="231" actId="465"/>
          <ac:spMkLst>
            <pc:docMk/>
            <pc:sldMk cId="1025284774" sldId="830"/>
            <ac:spMk id="26" creationId="{F183E83F-FDC5-280A-9255-386CB7C370A7}"/>
          </ac:spMkLst>
        </pc:spChg>
        <pc:spChg chg="mod topLvl">
          <ac:chgData name="DaoTaoTin" userId="6d21468e-647c-4f84-8156-117b4a782e40" providerId="ADAL" clId="{8DF92796-3F4D-4E9F-A8D1-F3A14FF096FB}" dt="2023-11-14T03:57:46.636" v="231" actId="465"/>
          <ac:spMkLst>
            <pc:docMk/>
            <pc:sldMk cId="1025284774" sldId="830"/>
            <ac:spMk id="28" creationId="{307B89AB-ADDA-A028-C485-CACEC73A5B45}"/>
          </ac:spMkLst>
        </pc:spChg>
        <pc:spChg chg="mod topLvl">
          <ac:chgData name="DaoTaoTin" userId="6d21468e-647c-4f84-8156-117b4a782e40" providerId="ADAL" clId="{8DF92796-3F4D-4E9F-A8D1-F3A14FF096FB}" dt="2023-11-14T03:57:32.961" v="230" actId="165"/>
          <ac:spMkLst>
            <pc:docMk/>
            <pc:sldMk cId="1025284774" sldId="830"/>
            <ac:spMk id="29" creationId="{61E274BF-E908-4499-BA2C-850995296B5B}"/>
          </ac:spMkLst>
        </pc:spChg>
        <pc:grpChg chg="add mod">
          <ac:chgData name="DaoTaoTin" userId="6d21468e-647c-4f84-8156-117b4a782e40" providerId="ADAL" clId="{8DF92796-3F4D-4E9F-A8D1-F3A14FF096FB}" dt="2023-11-14T03:57:29.042" v="229" actId="164"/>
          <ac:grpSpMkLst>
            <pc:docMk/>
            <pc:sldMk cId="1025284774" sldId="830"/>
            <ac:grpSpMk id="9" creationId="{B13A8A19-8250-C96D-79F9-C2F35F1201FF}"/>
          </ac:grpSpMkLst>
        </pc:grpChg>
        <pc:grpChg chg="del mod">
          <ac:chgData name="DaoTaoTin" userId="6d21468e-647c-4f84-8156-117b4a782e40" providerId="ADAL" clId="{8DF92796-3F4D-4E9F-A8D1-F3A14FF096FB}" dt="2023-11-14T03:57:32.961" v="230" actId="165"/>
          <ac:grpSpMkLst>
            <pc:docMk/>
            <pc:sldMk cId="1025284774" sldId="830"/>
            <ac:grpSpMk id="50" creationId="{A5179DDD-0CE3-E653-6CBB-6F35C4F53235}"/>
          </ac:grpSpMkLst>
        </pc:grpChg>
        <pc:grpChg chg="del mod">
          <ac:chgData name="DaoTaoTin" userId="6d21468e-647c-4f84-8156-117b4a782e40" providerId="ADAL" clId="{8DF92796-3F4D-4E9F-A8D1-F3A14FF096FB}" dt="2023-11-14T03:57:32.961" v="230" actId="165"/>
          <ac:grpSpMkLst>
            <pc:docMk/>
            <pc:sldMk cId="1025284774" sldId="830"/>
            <ac:grpSpMk id="51" creationId="{EBA9E07C-412A-1D09-34E2-595AE3D2DE1B}"/>
          </ac:grpSpMkLst>
        </pc:grpChg>
        <pc:grpChg chg="del mod">
          <ac:chgData name="DaoTaoTin" userId="6d21468e-647c-4f84-8156-117b4a782e40" providerId="ADAL" clId="{8DF92796-3F4D-4E9F-A8D1-F3A14FF096FB}" dt="2023-11-14T03:57:32.961" v="230" actId="165"/>
          <ac:grpSpMkLst>
            <pc:docMk/>
            <pc:sldMk cId="1025284774" sldId="830"/>
            <ac:grpSpMk id="52" creationId="{966EF6FF-E2ED-F018-DC50-538FA30E102E}"/>
          </ac:grpSpMkLst>
        </pc:grpChg>
        <pc:grpChg chg="del mod">
          <ac:chgData name="DaoTaoTin" userId="6d21468e-647c-4f84-8156-117b4a782e40" providerId="ADAL" clId="{8DF92796-3F4D-4E9F-A8D1-F3A14FF096FB}" dt="2023-11-14T03:57:32.961" v="230" actId="165"/>
          <ac:grpSpMkLst>
            <pc:docMk/>
            <pc:sldMk cId="1025284774" sldId="830"/>
            <ac:grpSpMk id="53" creationId="{3EBD4121-7C00-9BB2-D58B-55ED50C90BAE}"/>
          </ac:grpSpMkLst>
        </pc:grpChg>
        <pc:grpChg chg="del mod">
          <ac:chgData name="DaoTaoTin" userId="6d21468e-647c-4f84-8156-117b4a782e40" providerId="ADAL" clId="{8DF92796-3F4D-4E9F-A8D1-F3A14FF096FB}" dt="2023-11-14T03:57:32.961" v="230" actId="165"/>
          <ac:grpSpMkLst>
            <pc:docMk/>
            <pc:sldMk cId="1025284774" sldId="830"/>
            <ac:grpSpMk id="54" creationId="{B22B645D-7913-5CE6-7987-61E3AA40AD06}"/>
          </ac:grpSpMkLst>
        </pc:grpChg>
        <pc:grpChg chg="del mod">
          <ac:chgData name="DaoTaoTin" userId="6d21468e-647c-4f84-8156-117b4a782e40" providerId="ADAL" clId="{8DF92796-3F4D-4E9F-A8D1-F3A14FF096FB}" dt="2023-11-14T03:57:32.961" v="230" actId="165"/>
          <ac:grpSpMkLst>
            <pc:docMk/>
            <pc:sldMk cId="1025284774" sldId="830"/>
            <ac:grpSpMk id="55" creationId="{2C844A66-6BE3-73B8-398E-6E5B94DC7ADF}"/>
          </ac:grpSpMkLst>
        </pc:grpChg>
      </pc:sldChg>
    </pc:docChg>
  </pc:docChgLst>
  <pc:docChgLst>
    <pc:chgData name="DaoTaoTin" userId="fd3010ff-35da-449e-8d28-dee841f5a7ee" providerId="ADAL" clId="{23388F39-A8D1-49DC-9A43-C70414DDE3A3}"/>
    <pc:docChg chg="modSld">
      <pc:chgData name="DaoTaoTin" userId="fd3010ff-35da-449e-8d28-dee841f5a7ee" providerId="ADAL" clId="{23388F39-A8D1-49DC-9A43-C70414DDE3A3}" dt="2023-06-13T07:25:35.678" v="7" actId="20577"/>
      <pc:docMkLst>
        <pc:docMk/>
      </pc:docMkLst>
      <pc:sldChg chg="modSp mod">
        <pc:chgData name="DaoTaoTin" userId="fd3010ff-35da-449e-8d28-dee841f5a7ee" providerId="ADAL" clId="{23388F39-A8D1-49DC-9A43-C70414DDE3A3}" dt="2023-06-13T07:25:35.678" v="7" actId="20577"/>
        <pc:sldMkLst>
          <pc:docMk/>
          <pc:sldMk cId="189004535" sldId="817"/>
        </pc:sldMkLst>
        <pc:spChg chg="mod">
          <ac:chgData name="DaoTaoTin" userId="fd3010ff-35da-449e-8d28-dee841f5a7ee" providerId="ADAL" clId="{23388F39-A8D1-49DC-9A43-C70414DDE3A3}" dt="2023-06-13T07:25:35.678" v="7" actId="20577"/>
          <ac:spMkLst>
            <pc:docMk/>
            <pc:sldMk cId="189004535" sldId="817"/>
            <ac:spMk id="2" creationId="{A08A8162-6741-95A8-C65D-4CDE871F3B64}"/>
          </ac:spMkLst>
        </pc:spChg>
      </pc:sldChg>
    </pc:docChg>
  </pc:docChgLst>
  <pc:docChgLst>
    <pc:chgData name="DaoTaoTin" userId="6d21468e-647c-4f84-8156-117b4a782e40" providerId="ADAL" clId="{E7F48D2D-9D02-4B8E-823B-5FD049AF6F3A}"/>
    <pc:docChg chg="undo custSel addSld delSld modSld sldOrd modSection">
      <pc:chgData name="DaoTaoTin" userId="6d21468e-647c-4f84-8156-117b4a782e40" providerId="ADAL" clId="{E7F48D2D-9D02-4B8E-823B-5FD049AF6F3A}" dt="2023-11-17T08:35:51.854" v="1823" actId="47"/>
      <pc:docMkLst>
        <pc:docMk/>
      </pc:docMkLst>
      <pc:sldChg chg="modSp">
        <pc:chgData name="DaoTaoTin" userId="6d21468e-647c-4f84-8156-117b4a782e40" providerId="ADAL" clId="{E7F48D2D-9D02-4B8E-823B-5FD049AF6F3A}" dt="2023-11-17T08:13:55.780" v="1139" actId="20577"/>
        <pc:sldMkLst>
          <pc:docMk/>
          <pc:sldMk cId="3169608188" sldId="302"/>
        </pc:sldMkLst>
        <pc:spChg chg="mod">
          <ac:chgData name="DaoTaoTin" userId="6d21468e-647c-4f84-8156-117b4a782e40" providerId="ADAL" clId="{E7F48D2D-9D02-4B8E-823B-5FD049AF6F3A}" dt="2023-11-17T08:13:55.780" v="1139" actId="20577"/>
          <ac:spMkLst>
            <pc:docMk/>
            <pc:sldMk cId="3169608188" sldId="302"/>
            <ac:spMk id="40" creationId="{00000000-0000-0000-0000-000000000000}"/>
          </ac:spMkLst>
        </pc:spChg>
      </pc:sldChg>
      <pc:sldChg chg="modSp del modAnim">
        <pc:chgData name="DaoTaoTin" userId="6d21468e-647c-4f84-8156-117b4a782e40" providerId="ADAL" clId="{E7F48D2D-9D02-4B8E-823B-5FD049AF6F3A}" dt="2023-11-17T08:28:46.907" v="1638" actId="47"/>
        <pc:sldMkLst>
          <pc:docMk/>
          <pc:sldMk cId="3055132888" sldId="304"/>
        </pc:sldMkLst>
        <pc:spChg chg="mod">
          <ac:chgData name="DaoTaoTin" userId="6d21468e-647c-4f84-8156-117b4a782e40" providerId="ADAL" clId="{E7F48D2D-9D02-4B8E-823B-5FD049AF6F3A}" dt="2023-11-17T08:25:55.462" v="1443" actId="20577"/>
          <ac:spMkLst>
            <pc:docMk/>
            <pc:sldMk cId="3055132888" sldId="304"/>
            <ac:spMk id="40" creationId="{00000000-0000-0000-0000-000000000000}"/>
          </ac:spMkLst>
        </pc:spChg>
      </pc:sldChg>
      <pc:sldChg chg="addSp delSp modSp mod delAnim modAnim">
        <pc:chgData name="DaoTaoTin" userId="6d21468e-647c-4f84-8156-117b4a782e40" providerId="ADAL" clId="{E7F48D2D-9D02-4B8E-823B-5FD049AF6F3A}" dt="2023-11-17T08:21:45.495" v="1297"/>
        <pc:sldMkLst>
          <pc:docMk/>
          <pc:sldMk cId="2862298560" sldId="342"/>
        </pc:sldMkLst>
        <pc:spChg chg="mod">
          <ac:chgData name="DaoTaoTin" userId="6d21468e-647c-4f84-8156-117b4a782e40" providerId="ADAL" clId="{E7F48D2D-9D02-4B8E-823B-5FD049AF6F3A}" dt="2023-11-17T08:21:07.958" v="1291" actId="20577"/>
          <ac:spMkLst>
            <pc:docMk/>
            <pc:sldMk cId="2862298560" sldId="342"/>
            <ac:spMk id="2" creationId="{00000000-0000-0000-0000-000000000000}"/>
          </ac:spMkLst>
        </pc:spChg>
        <pc:spChg chg="mod">
          <ac:chgData name="DaoTaoTin" userId="6d21468e-647c-4f84-8156-117b4a782e40" providerId="ADAL" clId="{E7F48D2D-9D02-4B8E-823B-5FD049AF6F3A}" dt="2023-11-17T08:13:06.892" v="1120" actId="20577"/>
          <ac:spMkLst>
            <pc:docMk/>
            <pc:sldMk cId="2862298560" sldId="342"/>
            <ac:spMk id="3" creationId="{00000000-0000-0000-0000-000000000000}"/>
          </ac:spMkLst>
        </pc:spChg>
        <pc:spChg chg="del">
          <ac:chgData name="DaoTaoTin" userId="6d21468e-647c-4f84-8156-117b4a782e40" providerId="ADAL" clId="{E7F48D2D-9D02-4B8E-823B-5FD049AF6F3A}" dt="2023-11-17T08:21:11.916" v="1292" actId="478"/>
          <ac:spMkLst>
            <pc:docMk/>
            <pc:sldMk cId="2862298560" sldId="342"/>
            <ac:spMk id="21" creationId="{00000000-0000-0000-0000-000000000000}"/>
          </ac:spMkLst>
        </pc:spChg>
        <pc:spChg chg="del mod">
          <ac:chgData name="DaoTaoTin" userId="6d21468e-647c-4f84-8156-117b4a782e40" providerId="ADAL" clId="{E7F48D2D-9D02-4B8E-823B-5FD049AF6F3A}" dt="2023-11-17T08:21:11.916" v="1292" actId="478"/>
          <ac:spMkLst>
            <pc:docMk/>
            <pc:sldMk cId="2862298560" sldId="342"/>
            <ac:spMk id="57" creationId="{83095C3D-1B4D-6C90-08A7-C9398DDC46D1}"/>
          </ac:spMkLst>
        </pc:spChg>
        <pc:spChg chg="del">
          <ac:chgData name="DaoTaoTin" userId="6d21468e-647c-4f84-8156-117b4a782e40" providerId="ADAL" clId="{E7F48D2D-9D02-4B8E-823B-5FD049AF6F3A}" dt="2023-11-17T08:21:11.916" v="1292" actId="478"/>
          <ac:spMkLst>
            <pc:docMk/>
            <pc:sldMk cId="2862298560" sldId="342"/>
            <ac:spMk id="156" creationId="{00000000-0000-0000-0000-000000000000}"/>
          </ac:spMkLst>
        </pc:spChg>
        <pc:grpChg chg="del">
          <ac:chgData name="DaoTaoTin" userId="6d21468e-647c-4f84-8156-117b4a782e40" providerId="ADAL" clId="{E7F48D2D-9D02-4B8E-823B-5FD049AF6F3A}" dt="2023-11-17T08:21:11.916" v="1292" actId="478"/>
          <ac:grpSpMkLst>
            <pc:docMk/>
            <pc:sldMk cId="2862298560" sldId="342"/>
            <ac:grpSpMk id="49" creationId="{87D1F11B-04EE-EF8A-250A-8B020F87C88F}"/>
          </ac:grpSpMkLst>
        </pc:grpChg>
        <pc:grpChg chg="del">
          <ac:chgData name="DaoTaoTin" userId="6d21468e-647c-4f84-8156-117b4a782e40" providerId="ADAL" clId="{E7F48D2D-9D02-4B8E-823B-5FD049AF6F3A}" dt="2023-11-17T08:21:11.916" v="1292" actId="478"/>
          <ac:grpSpMkLst>
            <pc:docMk/>
            <pc:sldMk cId="2862298560" sldId="342"/>
            <ac:grpSpMk id="50" creationId="{74DF2779-A849-A4D8-D1E5-3E9C0CDF68E1}"/>
          </ac:grpSpMkLst>
        </pc:grpChg>
        <pc:grpChg chg="del">
          <ac:chgData name="DaoTaoTin" userId="6d21468e-647c-4f84-8156-117b4a782e40" providerId="ADAL" clId="{E7F48D2D-9D02-4B8E-823B-5FD049AF6F3A}" dt="2023-11-17T08:21:11.916" v="1292" actId="478"/>
          <ac:grpSpMkLst>
            <pc:docMk/>
            <pc:sldMk cId="2862298560" sldId="342"/>
            <ac:grpSpMk id="51" creationId="{3B7858B2-5A87-2874-C549-4DE5CDFFF0DE}"/>
          </ac:grpSpMkLst>
        </pc:grpChg>
        <pc:grpChg chg="del">
          <ac:chgData name="DaoTaoTin" userId="6d21468e-647c-4f84-8156-117b4a782e40" providerId="ADAL" clId="{E7F48D2D-9D02-4B8E-823B-5FD049AF6F3A}" dt="2023-11-17T08:21:11.916" v="1292" actId="478"/>
          <ac:grpSpMkLst>
            <pc:docMk/>
            <pc:sldMk cId="2862298560" sldId="342"/>
            <ac:grpSpMk id="52" creationId="{41661DF0-4F63-6625-0A46-2DC3CE1C785C}"/>
          </ac:grpSpMkLst>
        </pc:grpChg>
        <pc:grpChg chg="del">
          <ac:chgData name="DaoTaoTin" userId="6d21468e-647c-4f84-8156-117b4a782e40" providerId="ADAL" clId="{E7F48D2D-9D02-4B8E-823B-5FD049AF6F3A}" dt="2023-11-17T08:21:11.916" v="1292" actId="478"/>
          <ac:grpSpMkLst>
            <pc:docMk/>
            <pc:sldMk cId="2862298560" sldId="342"/>
            <ac:grpSpMk id="172" creationId="{00000000-0000-0000-0000-000000000000}"/>
          </ac:grpSpMkLst>
        </pc:grpChg>
        <pc:grpChg chg="del">
          <ac:chgData name="DaoTaoTin" userId="6d21468e-647c-4f84-8156-117b4a782e40" providerId="ADAL" clId="{E7F48D2D-9D02-4B8E-823B-5FD049AF6F3A}" dt="2023-11-17T08:21:11.916" v="1292" actId="478"/>
          <ac:grpSpMkLst>
            <pc:docMk/>
            <pc:sldMk cId="2862298560" sldId="342"/>
            <ac:grpSpMk id="176" creationId="{00000000-0000-0000-0000-000000000000}"/>
          </ac:grpSpMkLst>
        </pc:grpChg>
        <pc:grpChg chg="del">
          <ac:chgData name="DaoTaoTin" userId="6d21468e-647c-4f84-8156-117b4a782e40" providerId="ADAL" clId="{E7F48D2D-9D02-4B8E-823B-5FD049AF6F3A}" dt="2023-11-17T08:21:11.916" v="1292" actId="478"/>
          <ac:grpSpMkLst>
            <pc:docMk/>
            <pc:sldMk cId="2862298560" sldId="342"/>
            <ac:grpSpMk id="177" creationId="{00000000-0000-0000-0000-000000000000}"/>
          </ac:grpSpMkLst>
        </pc:grpChg>
        <pc:picChg chg="add mod">
          <ac:chgData name="DaoTaoTin" userId="6d21468e-647c-4f84-8156-117b4a782e40" providerId="ADAL" clId="{E7F48D2D-9D02-4B8E-823B-5FD049AF6F3A}" dt="2023-11-17T08:21:31.875" v="1296" actId="1076"/>
          <ac:picMkLst>
            <pc:docMk/>
            <pc:sldMk cId="2862298560" sldId="342"/>
            <ac:picMk id="4" creationId="{570B940A-D4DC-087F-1992-327EB27AA1BA}"/>
          </ac:picMkLst>
        </pc:picChg>
        <pc:picChg chg="del">
          <ac:chgData name="DaoTaoTin" userId="6d21468e-647c-4f84-8156-117b4a782e40" providerId="ADAL" clId="{E7F48D2D-9D02-4B8E-823B-5FD049AF6F3A}" dt="2023-11-17T08:21:11.916" v="1292" actId="478"/>
          <ac:picMkLst>
            <pc:docMk/>
            <pc:sldMk cId="2862298560" sldId="342"/>
            <ac:picMk id="25" creationId="{741E756C-E283-7776-0B24-8415DC6AA1CD}"/>
          </ac:picMkLst>
        </pc:picChg>
        <pc:cxnChg chg="del">
          <ac:chgData name="DaoTaoTin" userId="6d21468e-647c-4f84-8156-117b4a782e40" providerId="ADAL" clId="{E7F48D2D-9D02-4B8E-823B-5FD049AF6F3A}" dt="2023-11-17T08:21:11.916" v="1292" actId="478"/>
          <ac:cxnSpMkLst>
            <pc:docMk/>
            <pc:sldMk cId="2862298560" sldId="342"/>
            <ac:cxnSpMk id="27" creationId="{6A868128-70E1-B8F9-5B13-D22A731E1D6C}"/>
          </ac:cxnSpMkLst>
        </pc:cxnChg>
        <pc:cxnChg chg="del">
          <ac:chgData name="DaoTaoTin" userId="6d21468e-647c-4f84-8156-117b4a782e40" providerId="ADAL" clId="{E7F48D2D-9D02-4B8E-823B-5FD049AF6F3A}" dt="2023-11-17T08:21:11.916" v="1292" actId="478"/>
          <ac:cxnSpMkLst>
            <pc:docMk/>
            <pc:sldMk cId="2862298560" sldId="342"/>
            <ac:cxnSpMk id="28" creationId="{F5EFA2E8-0965-E819-E0DF-3B8E2D799A67}"/>
          </ac:cxnSpMkLst>
        </pc:cxnChg>
        <pc:cxnChg chg="del">
          <ac:chgData name="DaoTaoTin" userId="6d21468e-647c-4f84-8156-117b4a782e40" providerId="ADAL" clId="{E7F48D2D-9D02-4B8E-823B-5FD049AF6F3A}" dt="2023-11-17T08:21:11.916" v="1292" actId="478"/>
          <ac:cxnSpMkLst>
            <pc:docMk/>
            <pc:sldMk cId="2862298560" sldId="342"/>
            <ac:cxnSpMk id="37" creationId="{9A72FF5C-CDBC-0751-372D-ADFC19BE36C8}"/>
          </ac:cxnSpMkLst>
        </pc:cxnChg>
        <pc:cxnChg chg="del">
          <ac:chgData name="DaoTaoTin" userId="6d21468e-647c-4f84-8156-117b4a782e40" providerId="ADAL" clId="{E7F48D2D-9D02-4B8E-823B-5FD049AF6F3A}" dt="2023-11-17T08:21:11.916" v="1292" actId="478"/>
          <ac:cxnSpMkLst>
            <pc:docMk/>
            <pc:sldMk cId="2862298560" sldId="342"/>
            <ac:cxnSpMk id="39" creationId="{A97DDB7E-3281-FB2D-99EC-4BDBA2915172}"/>
          </ac:cxnSpMkLst>
        </pc:cxnChg>
      </pc:sldChg>
      <pc:sldChg chg="addSp delSp modSp mod addAnim delAnim">
        <pc:chgData name="DaoTaoTin" userId="6d21468e-647c-4f84-8156-117b4a782e40" providerId="ADAL" clId="{E7F48D2D-9D02-4B8E-823B-5FD049AF6F3A}" dt="2023-11-17T08:12:42.869" v="1106" actId="1035"/>
        <pc:sldMkLst>
          <pc:docMk/>
          <pc:sldMk cId="1025284774" sldId="830"/>
        </pc:sldMkLst>
        <pc:spChg chg="mod">
          <ac:chgData name="DaoTaoTin" userId="6d21468e-647c-4f84-8156-117b4a782e40" providerId="ADAL" clId="{E7F48D2D-9D02-4B8E-823B-5FD049AF6F3A}" dt="2023-11-17T08:12:42.869" v="1106" actId="1035"/>
          <ac:spMkLst>
            <pc:docMk/>
            <pc:sldMk cId="1025284774" sldId="830"/>
            <ac:spMk id="2" creationId="{7E28EA52-8F38-4F44-E10F-014D5E0686F1}"/>
          </ac:spMkLst>
        </pc:spChg>
        <pc:spChg chg="mod">
          <ac:chgData name="DaoTaoTin" userId="6d21468e-647c-4f84-8156-117b4a782e40" providerId="ADAL" clId="{E7F48D2D-9D02-4B8E-823B-5FD049AF6F3A}" dt="2023-11-17T08:12:42.869" v="1106" actId="1035"/>
          <ac:spMkLst>
            <pc:docMk/>
            <pc:sldMk cId="1025284774" sldId="830"/>
            <ac:spMk id="3" creationId="{4CDF420B-93C8-A207-9A71-98FE4CB7DCD9}"/>
          </ac:spMkLst>
        </pc:spChg>
        <pc:spChg chg="mod">
          <ac:chgData name="DaoTaoTin" userId="6d21468e-647c-4f84-8156-117b4a782e40" providerId="ADAL" clId="{E7F48D2D-9D02-4B8E-823B-5FD049AF6F3A}" dt="2023-11-17T08:11:48.059" v="1074" actId="1076"/>
          <ac:spMkLst>
            <pc:docMk/>
            <pc:sldMk cId="1025284774" sldId="830"/>
            <ac:spMk id="8" creationId="{081F3C56-3F15-A02F-D101-3D064D23CB65}"/>
          </ac:spMkLst>
        </pc:spChg>
        <pc:spChg chg="mod">
          <ac:chgData name="DaoTaoTin" userId="6d21468e-647c-4f84-8156-117b4a782e40" providerId="ADAL" clId="{E7F48D2D-9D02-4B8E-823B-5FD049AF6F3A}" dt="2023-11-17T08:12:42.869" v="1106" actId="1035"/>
          <ac:spMkLst>
            <pc:docMk/>
            <pc:sldMk cId="1025284774" sldId="830"/>
            <ac:spMk id="19" creationId="{6A470807-53D7-E6CD-6214-98BD904324C3}"/>
          </ac:spMkLst>
        </pc:spChg>
        <pc:spChg chg="mod">
          <ac:chgData name="DaoTaoTin" userId="6d21468e-647c-4f84-8156-117b4a782e40" providerId="ADAL" clId="{E7F48D2D-9D02-4B8E-823B-5FD049AF6F3A}" dt="2023-11-17T08:12:42.869" v="1106" actId="1035"/>
          <ac:spMkLst>
            <pc:docMk/>
            <pc:sldMk cId="1025284774" sldId="830"/>
            <ac:spMk id="20" creationId="{E7CD2D57-3CAB-AC84-2BA2-A003BBB5970E}"/>
          </ac:spMkLst>
        </pc:spChg>
        <pc:spChg chg="mod">
          <ac:chgData name="DaoTaoTin" userId="6d21468e-647c-4f84-8156-117b4a782e40" providerId="ADAL" clId="{E7F48D2D-9D02-4B8E-823B-5FD049AF6F3A}" dt="2023-11-17T08:12:42.869" v="1106" actId="1035"/>
          <ac:spMkLst>
            <pc:docMk/>
            <pc:sldMk cId="1025284774" sldId="830"/>
            <ac:spMk id="21" creationId="{BE220CE2-8449-4D95-C0D1-81FBC47AD68C}"/>
          </ac:spMkLst>
        </pc:spChg>
        <pc:spChg chg="mod">
          <ac:chgData name="DaoTaoTin" userId="6d21468e-647c-4f84-8156-117b4a782e40" providerId="ADAL" clId="{E7F48D2D-9D02-4B8E-823B-5FD049AF6F3A}" dt="2023-11-17T08:12:42.869" v="1106" actId="1035"/>
          <ac:spMkLst>
            <pc:docMk/>
            <pc:sldMk cId="1025284774" sldId="830"/>
            <ac:spMk id="22" creationId="{5BF40E99-347D-13FD-1322-6085B78B2EAE}"/>
          </ac:spMkLst>
        </pc:spChg>
        <pc:spChg chg="mod">
          <ac:chgData name="DaoTaoTin" userId="6d21468e-647c-4f84-8156-117b4a782e40" providerId="ADAL" clId="{E7F48D2D-9D02-4B8E-823B-5FD049AF6F3A}" dt="2023-11-17T08:12:42.869" v="1106" actId="1035"/>
          <ac:spMkLst>
            <pc:docMk/>
            <pc:sldMk cId="1025284774" sldId="830"/>
            <ac:spMk id="23" creationId="{9A092FFE-F941-7674-1D0D-BFD48D45A2E6}"/>
          </ac:spMkLst>
        </pc:spChg>
        <pc:spChg chg="mod">
          <ac:chgData name="DaoTaoTin" userId="6d21468e-647c-4f84-8156-117b4a782e40" providerId="ADAL" clId="{E7F48D2D-9D02-4B8E-823B-5FD049AF6F3A}" dt="2023-11-17T08:12:42.869" v="1106" actId="1035"/>
          <ac:spMkLst>
            <pc:docMk/>
            <pc:sldMk cId="1025284774" sldId="830"/>
            <ac:spMk id="24" creationId="{DF2D7B83-5A65-3707-AE8E-B18B219F8864}"/>
          </ac:spMkLst>
        </pc:spChg>
        <pc:spChg chg="mod">
          <ac:chgData name="DaoTaoTin" userId="6d21468e-647c-4f84-8156-117b4a782e40" providerId="ADAL" clId="{E7F48D2D-9D02-4B8E-823B-5FD049AF6F3A}" dt="2023-11-17T08:12:42.869" v="1106" actId="1035"/>
          <ac:spMkLst>
            <pc:docMk/>
            <pc:sldMk cId="1025284774" sldId="830"/>
            <ac:spMk id="25" creationId="{1B8F055A-86D0-4350-4BFD-F127427BE238}"/>
          </ac:spMkLst>
        </pc:spChg>
        <pc:spChg chg="mod">
          <ac:chgData name="DaoTaoTin" userId="6d21468e-647c-4f84-8156-117b4a782e40" providerId="ADAL" clId="{E7F48D2D-9D02-4B8E-823B-5FD049AF6F3A}" dt="2023-11-17T08:12:42.869" v="1106" actId="1035"/>
          <ac:spMkLst>
            <pc:docMk/>
            <pc:sldMk cId="1025284774" sldId="830"/>
            <ac:spMk id="26" creationId="{F183E83F-FDC5-280A-9255-386CB7C370A7}"/>
          </ac:spMkLst>
        </pc:spChg>
        <pc:spChg chg="mod">
          <ac:chgData name="DaoTaoTin" userId="6d21468e-647c-4f84-8156-117b4a782e40" providerId="ADAL" clId="{E7F48D2D-9D02-4B8E-823B-5FD049AF6F3A}" dt="2023-11-17T08:12:42.869" v="1106" actId="1035"/>
          <ac:spMkLst>
            <pc:docMk/>
            <pc:sldMk cId="1025284774" sldId="830"/>
            <ac:spMk id="28" creationId="{307B89AB-ADDA-A028-C485-CACEC73A5B45}"/>
          </ac:spMkLst>
        </pc:spChg>
        <pc:spChg chg="mod">
          <ac:chgData name="DaoTaoTin" userId="6d21468e-647c-4f84-8156-117b4a782e40" providerId="ADAL" clId="{E7F48D2D-9D02-4B8E-823B-5FD049AF6F3A}" dt="2023-11-17T08:12:42.869" v="1106" actId="1035"/>
          <ac:spMkLst>
            <pc:docMk/>
            <pc:sldMk cId="1025284774" sldId="830"/>
            <ac:spMk id="29" creationId="{61E274BF-E908-4499-BA2C-850995296B5B}"/>
          </ac:spMkLst>
        </pc:spChg>
        <pc:cxnChg chg="add del">
          <ac:chgData name="DaoTaoTin" userId="6d21468e-647c-4f84-8156-117b4a782e40" providerId="ADAL" clId="{E7F48D2D-9D02-4B8E-823B-5FD049AF6F3A}" dt="2023-11-17T08:11:59.988" v="1076" actId="478"/>
          <ac:cxnSpMkLst>
            <pc:docMk/>
            <pc:sldMk cId="1025284774" sldId="830"/>
            <ac:cxnSpMk id="4" creationId="{D0EFD099-BF20-014B-6D60-5496C7F37056}"/>
          </ac:cxnSpMkLst>
        </pc:cxnChg>
        <pc:cxnChg chg="del">
          <ac:chgData name="DaoTaoTin" userId="6d21468e-647c-4f84-8156-117b4a782e40" providerId="ADAL" clId="{E7F48D2D-9D02-4B8E-823B-5FD049AF6F3A}" dt="2023-11-17T08:11:36.588" v="1067" actId="478"/>
          <ac:cxnSpMkLst>
            <pc:docMk/>
            <pc:sldMk cId="1025284774" sldId="830"/>
            <ac:cxnSpMk id="5" creationId="{E7008C9A-0108-50F0-12AB-0D2C70FD0A76}"/>
          </ac:cxnSpMkLst>
        </pc:cxnChg>
        <pc:cxnChg chg="del">
          <ac:chgData name="DaoTaoTin" userId="6d21468e-647c-4f84-8156-117b4a782e40" providerId="ADAL" clId="{E7F48D2D-9D02-4B8E-823B-5FD049AF6F3A}" dt="2023-11-17T08:11:35.620" v="1066" actId="478"/>
          <ac:cxnSpMkLst>
            <pc:docMk/>
            <pc:sldMk cId="1025284774" sldId="830"/>
            <ac:cxnSpMk id="6" creationId="{738D5CAA-E22C-2A0B-5EF1-544F7339BFFC}"/>
          </ac:cxnSpMkLst>
        </pc:cxnChg>
        <pc:cxnChg chg="del">
          <ac:chgData name="DaoTaoTin" userId="6d21468e-647c-4f84-8156-117b4a782e40" providerId="ADAL" clId="{E7F48D2D-9D02-4B8E-823B-5FD049AF6F3A}" dt="2023-11-17T08:11:34.132" v="1065" actId="478"/>
          <ac:cxnSpMkLst>
            <pc:docMk/>
            <pc:sldMk cId="1025284774" sldId="830"/>
            <ac:cxnSpMk id="7" creationId="{E20EE204-FBB7-DF78-2933-85476CCE7586}"/>
          </ac:cxnSpMkLst>
        </pc:cxnChg>
        <pc:cxnChg chg="mod">
          <ac:chgData name="DaoTaoTin" userId="6d21468e-647c-4f84-8156-117b4a782e40" providerId="ADAL" clId="{E7F48D2D-9D02-4B8E-823B-5FD049AF6F3A}" dt="2023-11-17T08:12:36.630" v="1083" actId="1035"/>
          <ac:cxnSpMkLst>
            <pc:docMk/>
            <pc:sldMk cId="1025284774" sldId="830"/>
            <ac:cxnSpMk id="14" creationId="{407C7128-1C41-C79E-8800-F39866C3A6A3}"/>
          </ac:cxnSpMkLst>
        </pc:cxnChg>
        <pc:cxnChg chg="del">
          <ac:chgData name="DaoTaoTin" userId="6d21468e-647c-4f84-8156-117b4a782e40" providerId="ADAL" clId="{E7F48D2D-9D02-4B8E-823B-5FD049AF6F3A}" dt="2023-11-17T08:11:32.849" v="1064" actId="478"/>
          <ac:cxnSpMkLst>
            <pc:docMk/>
            <pc:sldMk cId="1025284774" sldId="830"/>
            <ac:cxnSpMk id="31" creationId="{A288B74C-D091-C87A-79A0-94CFF2680D37}"/>
          </ac:cxnSpMkLst>
        </pc:cxnChg>
      </pc:sldChg>
      <pc:sldChg chg="del">
        <pc:chgData name="DaoTaoTin" userId="6d21468e-647c-4f84-8156-117b4a782e40" providerId="ADAL" clId="{E7F48D2D-9D02-4B8E-823B-5FD049AF6F3A}" dt="2023-11-17T08:35:49.653" v="1822" actId="47"/>
        <pc:sldMkLst>
          <pc:docMk/>
          <pc:sldMk cId="1809305586" sldId="2545"/>
        </pc:sldMkLst>
      </pc:sldChg>
      <pc:sldChg chg="del">
        <pc:chgData name="DaoTaoTin" userId="6d21468e-647c-4f84-8156-117b4a782e40" providerId="ADAL" clId="{E7F48D2D-9D02-4B8E-823B-5FD049AF6F3A}" dt="2023-11-17T08:35:51.854" v="1823" actId="47"/>
        <pc:sldMkLst>
          <pc:docMk/>
          <pc:sldMk cId="590948119" sldId="2546"/>
        </pc:sldMkLst>
      </pc:sldChg>
      <pc:sldChg chg="modSp add modAnim">
        <pc:chgData name="DaoTaoTin" userId="6d21468e-647c-4f84-8156-117b4a782e40" providerId="ADAL" clId="{E7F48D2D-9D02-4B8E-823B-5FD049AF6F3A}" dt="2023-11-17T08:22:06.965" v="1299"/>
        <pc:sldMkLst>
          <pc:docMk/>
          <pc:sldMk cId="2813753927" sldId="2557"/>
        </pc:sldMkLst>
        <pc:spChg chg="mod">
          <ac:chgData name="DaoTaoTin" userId="6d21468e-647c-4f84-8156-117b4a782e40" providerId="ADAL" clId="{E7F48D2D-9D02-4B8E-823B-5FD049AF6F3A}" dt="2023-11-17T08:18:45.725" v="1181" actId="20577"/>
          <ac:spMkLst>
            <pc:docMk/>
            <pc:sldMk cId="2813753927" sldId="2557"/>
            <ac:spMk id="2" creationId="{00000000-0000-0000-0000-000000000000}"/>
          </ac:spMkLst>
        </pc:spChg>
      </pc:sldChg>
      <pc:sldChg chg="delSp modSp add mod delAnim">
        <pc:chgData name="DaoTaoTin" userId="6d21468e-647c-4f84-8156-117b4a782e40" providerId="ADAL" clId="{E7F48D2D-9D02-4B8E-823B-5FD049AF6F3A}" dt="2023-11-17T08:23:38.180" v="1324" actId="1076"/>
        <pc:sldMkLst>
          <pc:docMk/>
          <pc:sldMk cId="2965627992" sldId="2558"/>
        </pc:sldMkLst>
        <pc:spChg chg="mod">
          <ac:chgData name="DaoTaoTin" userId="6d21468e-647c-4f84-8156-117b4a782e40" providerId="ADAL" clId="{E7F48D2D-9D02-4B8E-823B-5FD049AF6F3A}" dt="2023-11-17T08:23:01.494" v="1310"/>
          <ac:spMkLst>
            <pc:docMk/>
            <pc:sldMk cId="2965627992" sldId="2558"/>
            <ac:spMk id="2" creationId="{00000000-0000-0000-0000-000000000000}"/>
          </ac:spMkLst>
        </pc:spChg>
        <pc:spChg chg="del">
          <ac:chgData name="DaoTaoTin" userId="6d21468e-647c-4f84-8156-117b4a782e40" providerId="ADAL" clId="{E7F48D2D-9D02-4B8E-823B-5FD049AF6F3A}" dt="2023-11-17T08:22:31.537" v="1301" actId="478"/>
          <ac:spMkLst>
            <pc:docMk/>
            <pc:sldMk cId="2965627992" sldId="2558"/>
            <ac:spMk id="21" creationId="{00000000-0000-0000-0000-000000000000}"/>
          </ac:spMkLst>
        </pc:spChg>
        <pc:spChg chg="mod">
          <ac:chgData name="DaoTaoTin" userId="6d21468e-647c-4f84-8156-117b4a782e40" providerId="ADAL" clId="{E7F48D2D-9D02-4B8E-823B-5FD049AF6F3A}" dt="2023-11-17T08:23:38.180" v="1324" actId="1076"/>
          <ac:spMkLst>
            <pc:docMk/>
            <pc:sldMk cId="2965627992" sldId="2558"/>
            <ac:spMk id="57" creationId="{83095C3D-1B4D-6C90-08A7-C9398DDC46D1}"/>
          </ac:spMkLst>
        </pc:spChg>
        <pc:spChg chg="del">
          <ac:chgData name="DaoTaoTin" userId="6d21468e-647c-4f84-8156-117b4a782e40" providerId="ADAL" clId="{E7F48D2D-9D02-4B8E-823B-5FD049AF6F3A}" dt="2023-11-17T08:22:31.537" v="1301" actId="478"/>
          <ac:spMkLst>
            <pc:docMk/>
            <pc:sldMk cId="2965627992" sldId="2558"/>
            <ac:spMk id="156" creationId="{00000000-0000-0000-0000-000000000000}"/>
          </ac:spMkLst>
        </pc:spChg>
        <pc:grpChg chg="del">
          <ac:chgData name="DaoTaoTin" userId="6d21468e-647c-4f84-8156-117b4a782e40" providerId="ADAL" clId="{E7F48D2D-9D02-4B8E-823B-5FD049AF6F3A}" dt="2023-11-17T08:22:31.537" v="1301" actId="478"/>
          <ac:grpSpMkLst>
            <pc:docMk/>
            <pc:sldMk cId="2965627992" sldId="2558"/>
            <ac:grpSpMk id="49" creationId="{87D1F11B-04EE-EF8A-250A-8B020F87C88F}"/>
          </ac:grpSpMkLst>
        </pc:grpChg>
        <pc:grpChg chg="del">
          <ac:chgData name="DaoTaoTin" userId="6d21468e-647c-4f84-8156-117b4a782e40" providerId="ADAL" clId="{E7F48D2D-9D02-4B8E-823B-5FD049AF6F3A}" dt="2023-11-17T08:22:31.537" v="1301" actId="478"/>
          <ac:grpSpMkLst>
            <pc:docMk/>
            <pc:sldMk cId="2965627992" sldId="2558"/>
            <ac:grpSpMk id="50" creationId="{74DF2779-A849-A4D8-D1E5-3E9C0CDF68E1}"/>
          </ac:grpSpMkLst>
        </pc:grpChg>
        <pc:grpChg chg="del">
          <ac:chgData name="DaoTaoTin" userId="6d21468e-647c-4f84-8156-117b4a782e40" providerId="ADAL" clId="{E7F48D2D-9D02-4B8E-823B-5FD049AF6F3A}" dt="2023-11-17T08:22:31.537" v="1301" actId="478"/>
          <ac:grpSpMkLst>
            <pc:docMk/>
            <pc:sldMk cId="2965627992" sldId="2558"/>
            <ac:grpSpMk id="51" creationId="{3B7858B2-5A87-2874-C549-4DE5CDFFF0DE}"/>
          </ac:grpSpMkLst>
        </pc:grpChg>
        <pc:grpChg chg="del">
          <ac:chgData name="DaoTaoTin" userId="6d21468e-647c-4f84-8156-117b4a782e40" providerId="ADAL" clId="{E7F48D2D-9D02-4B8E-823B-5FD049AF6F3A}" dt="2023-11-17T08:22:31.537" v="1301" actId="478"/>
          <ac:grpSpMkLst>
            <pc:docMk/>
            <pc:sldMk cId="2965627992" sldId="2558"/>
            <ac:grpSpMk id="52" creationId="{41661DF0-4F63-6625-0A46-2DC3CE1C785C}"/>
          </ac:grpSpMkLst>
        </pc:grpChg>
        <pc:grpChg chg="del">
          <ac:chgData name="DaoTaoTin" userId="6d21468e-647c-4f84-8156-117b4a782e40" providerId="ADAL" clId="{E7F48D2D-9D02-4B8E-823B-5FD049AF6F3A}" dt="2023-11-17T08:22:31.537" v="1301" actId="478"/>
          <ac:grpSpMkLst>
            <pc:docMk/>
            <pc:sldMk cId="2965627992" sldId="2558"/>
            <ac:grpSpMk id="172" creationId="{00000000-0000-0000-0000-000000000000}"/>
          </ac:grpSpMkLst>
        </pc:grpChg>
        <pc:grpChg chg="del">
          <ac:chgData name="DaoTaoTin" userId="6d21468e-647c-4f84-8156-117b4a782e40" providerId="ADAL" clId="{E7F48D2D-9D02-4B8E-823B-5FD049AF6F3A}" dt="2023-11-17T08:22:31.537" v="1301" actId="478"/>
          <ac:grpSpMkLst>
            <pc:docMk/>
            <pc:sldMk cId="2965627992" sldId="2558"/>
            <ac:grpSpMk id="176" creationId="{00000000-0000-0000-0000-000000000000}"/>
          </ac:grpSpMkLst>
        </pc:grpChg>
        <pc:grpChg chg="del">
          <ac:chgData name="DaoTaoTin" userId="6d21468e-647c-4f84-8156-117b4a782e40" providerId="ADAL" clId="{E7F48D2D-9D02-4B8E-823B-5FD049AF6F3A}" dt="2023-11-17T08:22:31.537" v="1301" actId="478"/>
          <ac:grpSpMkLst>
            <pc:docMk/>
            <pc:sldMk cId="2965627992" sldId="2558"/>
            <ac:grpSpMk id="177" creationId="{00000000-0000-0000-0000-000000000000}"/>
          </ac:grpSpMkLst>
        </pc:grpChg>
        <pc:picChg chg="del">
          <ac:chgData name="DaoTaoTin" userId="6d21468e-647c-4f84-8156-117b4a782e40" providerId="ADAL" clId="{E7F48D2D-9D02-4B8E-823B-5FD049AF6F3A}" dt="2023-11-17T08:22:31.537" v="1301" actId="478"/>
          <ac:picMkLst>
            <pc:docMk/>
            <pc:sldMk cId="2965627992" sldId="2558"/>
            <ac:picMk id="25" creationId="{741E756C-E283-7776-0B24-8415DC6AA1CD}"/>
          </ac:picMkLst>
        </pc:picChg>
        <pc:cxnChg chg="del">
          <ac:chgData name="DaoTaoTin" userId="6d21468e-647c-4f84-8156-117b4a782e40" providerId="ADAL" clId="{E7F48D2D-9D02-4B8E-823B-5FD049AF6F3A}" dt="2023-11-17T08:22:31.537" v="1301" actId="478"/>
          <ac:cxnSpMkLst>
            <pc:docMk/>
            <pc:sldMk cId="2965627992" sldId="2558"/>
            <ac:cxnSpMk id="27" creationId="{6A868128-70E1-B8F9-5B13-D22A731E1D6C}"/>
          </ac:cxnSpMkLst>
        </pc:cxnChg>
        <pc:cxnChg chg="del">
          <ac:chgData name="DaoTaoTin" userId="6d21468e-647c-4f84-8156-117b4a782e40" providerId="ADAL" clId="{E7F48D2D-9D02-4B8E-823B-5FD049AF6F3A}" dt="2023-11-17T08:22:31.537" v="1301" actId="478"/>
          <ac:cxnSpMkLst>
            <pc:docMk/>
            <pc:sldMk cId="2965627992" sldId="2558"/>
            <ac:cxnSpMk id="28" creationId="{F5EFA2E8-0965-E819-E0DF-3B8E2D799A67}"/>
          </ac:cxnSpMkLst>
        </pc:cxnChg>
        <pc:cxnChg chg="del">
          <ac:chgData name="DaoTaoTin" userId="6d21468e-647c-4f84-8156-117b4a782e40" providerId="ADAL" clId="{E7F48D2D-9D02-4B8E-823B-5FD049AF6F3A}" dt="2023-11-17T08:22:31.537" v="1301" actId="478"/>
          <ac:cxnSpMkLst>
            <pc:docMk/>
            <pc:sldMk cId="2965627992" sldId="2558"/>
            <ac:cxnSpMk id="37" creationId="{9A72FF5C-CDBC-0751-372D-ADFC19BE36C8}"/>
          </ac:cxnSpMkLst>
        </pc:cxnChg>
        <pc:cxnChg chg="del">
          <ac:chgData name="DaoTaoTin" userId="6d21468e-647c-4f84-8156-117b4a782e40" providerId="ADAL" clId="{E7F48D2D-9D02-4B8E-823B-5FD049AF6F3A}" dt="2023-11-17T08:22:31.537" v="1301" actId="478"/>
          <ac:cxnSpMkLst>
            <pc:docMk/>
            <pc:sldMk cId="2965627992" sldId="2558"/>
            <ac:cxnSpMk id="39" creationId="{A97DDB7E-3281-FB2D-99EC-4BDBA2915172}"/>
          </ac:cxnSpMkLst>
        </pc:cxnChg>
      </pc:sldChg>
      <pc:sldChg chg="modSp add">
        <pc:chgData name="DaoTaoTin" userId="6d21468e-647c-4f84-8156-117b4a782e40" providerId="ADAL" clId="{E7F48D2D-9D02-4B8E-823B-5FD049AF6F3A}" dt="2023-11-17T08:26:20.517" v="1447" actId="20577"/>
        <pc:sldMkLst>
          <pc:docMk/>
          <pc:sldMk cId="1678813971" sldId="2559"/>
        </pc:sldMkLst>
        <pc:spChg chg="mod">
          <ac:chgData name="DaoTaoTin" userId="6d21468e-647c-4f84-8156-117b4a782e40" providerId="ADAL" clId="{E7F48D2D-9D02-4B8E-823B-5FD049AF6F3A}" dt="2023-11-17T08:26:20.517" v="1447" actId="20577"/>
          <ac:spMkLst>
            <pc:docMk/>
            <pc:sldMk cId="1678813971" sldId="2559"/>
            <ac:spMk id="40" creationId="{00000000-0000-0000-0000-000000000000}"/>
          </ac:spMkLst>
        </pc:spChg>
      </pc:sldChg>
      <pc:sldChg chg="modSp add mod ord">
        <pc:chgData name="DaoTaoTin" userId="6d21468e-647c-4f84-8156-117b4a782e40" providerId="ADAL" clId="{E7F48D2D-9D02-4B8E-823B-5FD049AF6F3A}" dt="2023-11-17T08:28:42.523" v="1637" actId="1076"/>
        <pc:sldMkLst>
          <pc:docMk/>
          <pc:sldMk cId="241888707" sldId="2560"/>
        </pc:sldMkLst>
        <pc:spChg chg="mod">
          <ac:chgData name="DaoTaoTin" userId="6d21468e-647c-4f84-8156-117b4a782e40" providerId="ADAL" clId="{E7F48D2D-9D02-4B8E-823B-5FD049AF6F3A}" dt="2023-11-17T08:27:49.510" v="1614" actId="20577"/>
          <ac:spMkLst>
            <pc:docMk/>
            <pc:sldMk cId="241888707" sldId="2560"/>
            <ac:spMk id="2" creationId="{00000000-0000-0000-0000-000000000000}"/>
          </ac:spMkLst>
        </pc:spChg>
        <pc:spChg chg="mod">
          <ac:chgData name="DaoTaoTin" userId="6d21468e-647c-4f84-8156-117b4a782e40" providerId="ADAL" clId="{E7F48D2D-9D02-4B8E-823B-5FD049AF6F3A}" dt="2023-11-17T08:27:20.230" v="1511" actId="20577"/>
          <ac:spMkLst>
            <pc:docMk/>
            <pc:sldMk cId="241888707" sldId="2560"/>
            <ac:spMk id="3" creationId="{00000000-0000-0000-0000-000000000000}"/>
          </ac:spMkLst>
        </pc:spChg>
        <pc:spChg chg="mod">
          <ac:chgData name="DaoTaoTin" userId="6d21468e-647c-4f84-8156-117b4a782e40" providerId="ADAL" clId="{E7F48D2D-9D02-4B8E-823B-5FD049AF6F3A}" dt="2023-11-17T08:28:42.523" v="1637" actId="1076"/>
          <ac:spMkLst>
            <pc:docMk/>
            <pc:sldMk cId="241888707" sldId="2560"/>
            <ac:spMk id="57" creationId="{83095C3D-1B4D-6C90-08A7-C9398DDC46D1}"/>
          </ac:spMkLst>
        </pc:spChg>
      </pc:sldChg>
      <pc:sldChg chg="addSp delSp modSp add mod ord modAnim">
        <pc:chgData name="DaoTaoTin" userId="6d21468e-647c-4f84-8156-117b4a782e40" providerId="ADAL" clId="{E7F48D2D-9D02-4B8E-823B-5FD049AF6F3A}" dt="2023-11-17T08:35:16.076" v="1821" actId="20577"/>
        <pc:sldMkLst>
          <pc:docMk/>
          <pc:sldMk cId="58386429" sldId="2561"/>
        </pc:sldMkLst>
        <pc:spChg chg="mod">
          <ac:chgData name="DaoTaoTin" userId="6d21468e-647c-4f84-8156-117b4a782e40" providerId="ADAL" clId="{E7F48D2D-9D02-4B8E-823B-5FD049AF6F3A}" dt="2023-11-17T08:30:43.889" v="1725"/>
          <ac:spMkLst>
            <pc:docMk/>
            <pc:sldMk cId="58386429" sldId="2561"/>
            <ac:spMk id="2" creationId="{ECE93170-7EFC-4B81-F771-783E7828A065}"/>
          </ac:spMkLst>
        </pc:spChg>
        <pc:spChg chg="add mod">
          <ac:chgData name="DaoTaoTin" userId="6d21468e-647c-4f84-8156-117b4a782e40" providerId="ADAL" clId="{E7F48D2D-9D02-4B8E-823B-5FD049AF6F3A}" dt="2023-11-17T08:34:28.325" v="1745" actId="207"/>
          <ac:spMkLst>
            <pc:docMk/>
            <pc:sldMk cId="58386429" sldId="2561"/>
            <ac:spMk id="7" creationId="{89D2E3A6-3847-1AD2-BB81-70A07FF390E1}"/>
          </ac:spMkLst>
        </pc:spChg>
        <pc:spChg chg="add mod">
          <ac:chgData name="DaoTaoTin" userId="6d21468e-647c-4f84-8156-117b4a782e40" providerId="ADAL" clId="{E7F48D2D-9D02-4B8E-823B-5FD049AF6F3A}" dt="2023-11-17T08:35:02.284" v="1798" actId="20577"/>
          <ac:spMkLst>
            <pc:docMk/>
            <pc:sldMk cId="58386429" sldId="2561"/>
            <ac:spMk id="8" creationId="{F3859D06-4580-0C97-0CE4-8E3D034AABDF}"/>
          </ac:spMkLst>
        </pc:spChg>
        <pc:spChg chg="add mod">
          <ac:chgData name="DaoTaoTin" userId="6d21468e-647c-4f84-8156-117b4a782e40" providerId="ADAL" clId="{E7F48D2D-9D02-4B8E-823B-5FD049AF6F3A}" dt="2023-11-17T08:35:16.076" v="1821" actId="20577"/>
          <ac:spMkLst>
            <pc:docMk/>
            <pc:sldMk cId="58386429" sldId="2561"/>
            <ac:spMk id="9" creationId="{D85372E7-029A-3EB9-A777-363E453D7BE5}"/>
          </ac:spMkLst>
        </pc:spChg>
        <pc:spChg chg="mod">
          <ac:chgData name="DaoTaoTin" userId="6d21468e-647c-4f84-8156-117b4a782e40" providerId="ADAL" clId="{E7F48D2D-9D02-4B8E-823B-5FD049AF6F3A}" dt="2023-11-17T08:30:52.396" v="1726" actId="1076"/>
          <ac:spMkLst>
            <pc:docMk/>
            <pc:sldMk cId="58386429" sldId="2561"/>
            <ac:spMk id="43" creationId="{00000000-0000-0000-0000-000000000000}"/>
          </ac:spMkLst>
        </pc:spChg>
        <pc:graphicFrameChg chg="add del mod">
          <ac:chgData name="DaoTaoTin" userId="6d21468e-647c-4f84-8156-117b4a782e40" providerId="ADAL" clId="{E7F48D2D-9D02-4B8E-823B-5FD049AF6F3A}" dt="2023-11-17T08:32:59.330" v="1732" actId="478"/>
          <ac:graphicFrameMkLst>
            <pc:docMk/>
            <pc:sldMk cId="58386429" sldId="2561"/>
            <ac:graphicFrameMk id="3" creationId="{433286B0-2E01-B49D-0A49-CAD72C706349}"/>
          </ac:graphicFrameMkLst>
        </pc:graphicFrameChg>
        <pc:picChg chg="add mod">
          <ac:chgData name="DaoTaoTin" userId="6d21468e-647c-4f84-8156-117b4a782e40" providerId="ADAL" clId="{E7F48D2D-9D02-4B8E-823B-5FD049AF6F3A}" dt="2023-11-17T08:33:03.844" v="1733" actId="1076"/>
          <ac:picMkLst>
            <pc:docMk/>
            <pc:sldMk cId="58386429" sldId="2561"/>
            <ac:picMk id="4" creationId="{E5885D57-DBC9-8335-54C8-16A3034EFDE5}"/>
          </ac:picMkLst>
        </pc:picChg>
        <pc:picChg chg="add mod">
          <ac:chgData name="DaoTaoTin" userId="6d21468e-647c-4f84-8156-117b4a782e40" providerId="ADAL" clId="{E7F48D2D-9D02-4B8E-823B-5FD049AF6F3A}" dt="2023-11-17T08:33:19.357" v="1734"/>
          <ac:picMkLst>
            <pc:docMk/>
            <pc:sldMk cId="58386429" sldId="2561"/>
            <ac:picMk id="5" creationId="{0E3D8361-E326-6018-0FC6-471F07DA929B}"/>
          </ac:picMkLst>
        </pc:picChg>
        <pc:picChg chg="add mod">
          <ac:chgData name="DaoTaoTin" userId="6d21468e-647c-4f84-8156-117b4a782e40" providerId="ADAL" clId="{E7F48D2D-9D02-4B8E-823B-5FD049AF6F3A}" dt="2023-11-17T08:33:46.948" v="1736" actId="1076"/>
          <ac:picMkLst>
            <pc:docMk/>
            <pc:sldMk cId="58386429" sldId="2561"/>
            <ac:picMk id="6" creationId="{58D51781-A196-8553-3232-69787D6F526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9B410F-FB61-4AEC-9BC4-2AA1CA84E9DC}" type="datetimeFigureOut">
              <a:rPr lang="en-US" smtClean="0"/>
              <a:t>4/24/2024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C83608-A23B-4E28-8C39-9E489EE489B6}" type="slidenum">
              <a:rPr lang="en-US" smtClean="0"/>
              <a:t>‹#›</a:t>
            </a:fld>
            <a:endParaRPr lang="en-US"/>
          </a:p>
        </p:txBody>
      </p:sp>
    </p:spTree>
    <p:extLst>
      <p:ext uri="{BB962C8B-B14F-4D97-AF65-F5344CB8AC3E}">
        <p14:creationId xmlns:p14="http://schemas.microsoft.com/office/powerpoint/2010/main" val="39653161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1BBF6-9BEB-4067-8FCC-C67C86782E7D}"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B5BBD8-B235-4B6C-8A11-2B193697DD17}" type="slidenum">
              <a:rPr lang="en-US" smtClean="0"/>
              <a:t>‹#›</a:t>
            </a:fld>
            <a:endParaRPr lang="en-US"/>
          </a:p>
        </p:txBody>
      </p:sp>
    </p:spTree>
    <p:extLst>
      <p:ext uri="{BB962C8B-B14F-4D97-AF65-F5344CB8AC3E}">
        <p14:creationId xmlns:p14="http://schemas.microsoft.com/office/powerpoint/2010/main" val="389081480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2</a:t>
            </a:fld>
            <a:endParaRPr lang="en-US"/>
          </a:p>
        </p:txBody>
      </p:sp>
    </p:spTree>
    <p:extLst>
      <p:ext uri="{BB962C8B-B14F-4D97-AF65-F5344CB8AC3E}">
        <p14:creationId xmlns:p14="http://schemas.microsoft.com/office/powerpoint/2010/main" val="3123472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11</a:t>
            </a:fld>
            <a:endParaRPr lang="en-US"/>
          </a:p>
        </p:txBody>
      </p:sp>
    </p:spTree>
    <p:extLst>
      <p:ext uri="{BB962C8B-B14F-4D97-AF65-F5344CB8AC3E}">
        <p14:creationId xmlns:p14="http://schemas.microsoft.com/office/powerpoint/2010/main" val="1522806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12</a:t>
            </a:fld>
            <a:endParaRPr lang="en-US"/>
          </a:p>
        </p:txBody>
      </p:sp>
    </p:spTree>
    <p:extLst>
      <p:ext uri="{BB962C8B-B14F-4D97-AF65-F5344CB8AC3E}">
        <p14:creationId xmlns:p14="http://schemas.microsoft.com/office/powerpoint/2010/main" val="1139296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13</a:t>
            </a:fld>
            <a:endParaRPr lang="zh-CN" altLang="en-US"/>
          </a:p>
        </p:txBody>
      </p:sp>
    </p:spTree>
    <p:extLst>
      <p:ext uri="{BB962C8B-B14F-4D97-AF65-F5344CB8AC3E}">
        <p14:creationId xmlns:p14="http://schemas.microsoft.com/office/powerpoint/2010/main" val="79584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14</a:t>
            </a:fld>
            <a:endParaRPr lang="zh-CN" altLang="en-US"/>
          </a:p>
        </p:txBody>
      </p:sp>
    </p:spTree>
    <p:extLst>
      <p:ext uri="{BB962C8B-B14F-4D97-AF65-F5344CB8AC3E}">
        <p14:creationId xmlns:p14="http://schemas.microsoft.com/office/powerpoint/2010/main" val="3020352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15</a:t>
            </a:fld>
            <a:endParaRPr lang="zh-CN" altLang="en-US"/>
          </a:p>
        </p:txBody>
      </p:sp>
    </p:spTree>
    <p:extLst>
      <p:ext uri="{BB962C8B-B14F-4D97-AF65-F5344CB8AC3E}">
        <p14:creationId xmlns:p14="http://schemas.microsoft.com/office/powerpoint/2010/main" val="2316216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16</a:t>
            </a:fld>
            <a:endParaRPr lang="zh-CN" altLang="en-US"/>
          </a:p>
        </p:txBody>
      </p:sp>
    </p:spTree>
    <p:extLst>
      <p:ext uri="{BB962C8B-B14F-4D97-AF65-F5344CB8AC3E}">
        <p14:creationId xmlns:p14="http://schemas.microsoft.com/office/powerpoint/2010/main" val="345929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17</a:t>
            </a:fld>
            <a:endParaRPr lang="zh-CN" altLang="en-US"/>
          </a:p>
        </p:txBody>
      </p:sp>
    </p:spTree>
    <p:extLst>
      <p:ext uri="{BB962C8B-B14F-4D97-AF65-F5344CB8AC3E}">
        <p14:creationId xmlns:p14="http://schemas.microsoft.com/office/powerpoint/2010/main" val="351537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18</a:t>
            </a:fld>
            <a:endParaRPr lang="zh-CN" altLang="en-US"/>
          </a:p>
        </p:txBody>
      </p:sp>
    </p:spTree>
    <p:extLst>
      <p:ext uri="{BB962C8B-B14F-4D97-AF65-F5344CB8AC3E}">
        <p14:creationId xmlns:p14="http://schemas.microsoft.com/office/powerpoint/2010/main" val="1454255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19</a:t>
            </a:fld>
            <a:endParaRPr lang="zh-CN" altLang="en-US"/>
          </a:p>
        </p:txBody>
      </p:sp>
    </p:spTree>
    <p:extLst>
      <p:ext uri="{BB962C8B-B14F-4D97-AF65-F5344CB8AC3E}">
        <p14:creationId xmlns:p14="http://schemas.microsoft.com/office/powerpoint/2010/main" val="2103790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20</a:t>
            </a:fld>
            <a:endParaRPr lang="zh-CN" altLang="en-US"/>
          </a:p>
        </p:txBody>
      </p:sp>
    </p:spTree>
    <p:extLst>
      <p:ext uri="{BB962C8B-B14F-4D97-AF65-F5344CB8AC3E}">
        <p14:creationId xmlns:p14="http://schemas.microsoft.com/office/powerpoint/2010/main" val="3470559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3</a:t>
            </a:fld>
            <a:endParaRPr lang="en-US"/>
          </a:p>
        </p:txBody>
      </p:sp>
    </p:spTree>
    <p:extLst>
      <p:ext uri="{BB962C8B-B14F-4D97-AF65-F5344CB8AC3E}">
        <p14:creationId xmlns:p14="http://schemas.microsoft.com/office/powerpoint/2010/main" val="1198088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22</a:t>
            </a:fld>
            <a:endParaRPr lang="en-US"/>
          </a:p>
        </p:txBody>
      </p:sp>
    </p:spTree>
    <p:extLst>
      <p:ext uri="{BB962C8B-B14F-4D97-AF65-F5344CB8AC3E}">
        <p14:creationId xmlns:p14="http://schemas.microsoft.com/office/powerpoint/2010/main" val="691737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23</a:t>
            </a:fld>
            <a:endParaRPr lang="zh-CN" altLang="en-US"/>
          </a:p>
        </p:txBody>
      </p:sp>
    </p:spTree>
    <p:extLst>
      <p:ext uri="{BB962C8B-B14F-4D97-AF65-F5344CB8AC3E}">
        <p14:creationId xmlns:p14="http://schemas.microsoft.com/office/powerpoint/2010/main" val="4205292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24</a:t>
            </a:fld>
            <a:endParaRPr lang="en-US"/>
          </a:p>
        </p:txBody>
      </p:sp>
    </p:spTree>
    <p:extLst>
      <p:ext uri="{BB962C8B-B14F-4D97-AF65-F5344CB8AC3E}">
        <p14:creationId xmlns:p14="http://schemas.microsoft.com/office/powerpoint/2010/main" val="1986899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25</a:t>
            </a:fld>
            <a:endParaRPr lang="zh-CN" altLang="en-US"/>
          </a:p>
        </p:txBody>
      </p:sp>
    </p:spTree>
    <p:extLst>
      <p:ext uri="{BB962C8B-B14F-4D97-AF65-F5344CB8AC3E}">
        <p14:creationId xmlns:p14="http://schemas.microsoft.com/office/powerpoint/2010/main" val="2704769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26</a:t>
            </a:fld>
            <a:endParaRPr lang="en-US"/>
          </a:p>
        </p:txBody>
      </p:sp>
    </p:spTree>
    <p:extLst>
      <p:ext uri="{BB962C8B-B14F-4D97-AF65-F5344CB8AC3E}">
        <p14:creationId xmlns:p14="http://schemas.microsoft.com/office/powerpoint/2010/main" val="31597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27</a:t>
            </a:fld>
            <a:endParaRPr lang="en-US"/>
          </a:p>
        </p:txBody>
      </p:sp>
    </p:spTree>
    <p:extLst>
      <p:ext uri="{BB962C8B-B14F-4D97-AF65-F5344CB8AC3E}">
        <p14:creationId xmlns:p14="http://schemas.microsoft.com/office/powerpoint/2010/main" val="115542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BFB5BBD8-B235-4B6C-8A11-2B193697DD17}" type="slidenum">
              <a:rPr lang="en-US" smtClean="0"/>
              <a:t>28</a:t>
            </a:fld>
            <a:endParaRPr lang="en-US"/>
          </a:p>
        </p:txBody>
      </p:sp>
    </p:spTree>
    <p:extLst>
      <p:ext uri="{BB962C8B-B14F-4D97-AF65-F5344CB8AC3E}">
        <p14:creationId xmlns:p14="http://schemas.microsoft.com/office/powerpoint/2010/main" val="643512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a:p>
        </p:txBody>
      </p:sp>
      <p:sp>
        <p:nvSpPr>
          <p:cNvPr id="4" name="Slide Number Placeholder 3"/>
          <p:cNvSpPr>
            <a:spLocks noGrp="1"/>
          </p:cNvSpPr>
          <p:nvPr>
            <p:ph type="sldNum" sz="quarter" idx="10"/>
          </p:nvPr>
        </p:nvSpPr>
        <p:spPr/>
        <p:txBody>
          <a:bodyPr/>
          <a:lstStyle/>
          <a:p>
            <a:fld id="{BFB5BBD8-B235-4B6C-8A11-2B193697DD17}" type="slidenum">
              <a:rPr lang="en-US" smtClean="0"/>
              <a:t>31</a:t>
            </a:fld>
            <a:endParaRPr lang="en-US"/>
          </a:p>
        </p:txBody>
      </p:sp>
    </p:spTree>
    <p:extLst>
      <p:ext uri="{BB962C8B-B14F-4D97-AF65-F5344CB8AC3E}">
        <p14:creationId xmlns:p14="http://schemas.microsoft.com/office/powerpoint/2010/main" val="3581708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4</a:t>
            </a:fld>
            <a:endParaRPr lang="en-US"/>
          </a:p>
        </p:txBody>
      </p:sp>
    </p:spTree>
    <p:extLst>
      <p:ext uri="{BB962C8B-B14F-4D97-AF65-F5344CB8AC3E}">
        <p14:creationId xmlns:p14="http://schemas.microsoft.com/office/powerpoint/2010/main" val="261627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5</a:t>
            </a:fld>
            <a:endParaRPr lang="en-US"/>
          </a:p>
        </p:txBody>
      </p:sp>
    </p:spTree>
    <p:extLst>
      <p:ext uri="{BB962C8B-B14F-4D97-AF65-F5344CB8AC3E}">
        <p14:creationId xmlns:p14="http://schemas.microsoft.com/office/powerpoint/2010/main" val="3093184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6</a:t>
            </a:fld>
            <a:endParaRPr lang="en-US"/>
          </a:p>
        </p:txBody>
      </p:sp>
    </p:spTree>
    <p:extLst>
      <p:ext uri="{BB962C8B-B14F-4D97-AF65-F5344CB8AC3E}">
        <p14:creationId xmlns:p14="http://schemas.microsoft.com/office/powerpoint/2010/main" val="13950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7</a:t>
            </a:fld>
            <a:endParaRPr lang="en-US"/>
          </a:p>
        </p:txBody>
      </p:sp>
    </p:spTree>
    <p:extLst>
      <p:ext uri="{BB962C8B-B14F-4D97-AF65-F5344CB8AC3E}">
        <p14:creationId xmlns:p14="http://schemas.microsoft.com/office/powerpoint/2010/main" val="268543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8</a:t>
            </a:fld>
            <a:endParaRPr lang="en-US"/>
          </a:p>
        </p:txBody>
      </p:sp>
    </p:spTree>
    <p:extLst>
      <p:ext uri="{BB962C8B-B14F-4D97-AF65-F5344CB8AC3E}">
        <p14:creationId xmlns:p14="http://schemas.microsoft.com/office/powerpoint/2010/main" val="3093225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9</a:t>
            </a:fld>
            <a:endParaRPr lang="en-US"/>
          </a:p>
        </p:txBody>
      </p:sp>
    </p:spTree>
    <p:extLst>
      <p:ext uri="{BB962C8B-B14F-4D97-AF65-F5344CB8AC3E}">
        <p14:creationId xmlns:p14="http://schemas.microsoft.com/office/powerpoint/2010/main" val="71925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10</a:t>
            </a:fld>
            <a:endParaRPr lang="en-US"/>
          </a:p>
        </p:txBody>
      </p:sp>
    </p:spTree>
    <p:extLst>
      <p:ext uri="{BB962C8B-B14F-4D97-AF65-F5344CB8AC3E}">
        <p14:creationId xmlns:p14="http://schemas.microsoft.com/office/powerpoint/2010/main" val="2052185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58DAF7A7-86F7-B53F-A951-EA63F0E88817}"/>
              </a:ext>
            </a:extLst>
          </p:cNvPr>
          <p:cNvSpPr/>
          <p:nvPr userDrawn="1"/>
        </p:nvSpPr>
        <p:spPr>
          <a:xfrm>
            <a:off x="251460" y="4746497"/>
            <a:ext cx="8641080" cy="230832"/>
          </a:xfrm>
          <a:prstGeom prst="rect">
            <a:avLst/>
          </a:prstGeom>
        </p:spPr>
        <p:txBody>
          <a:bodyPr wrap="square">
            <a:spAutoFit/>
          </a:bodyPr>
          <a:lstStyle/>
          <a:p>
            <a:pPr algn="ctr" defTabSz="342900"/>
            <a:r>
              <a:rPr lang="vi-VN" sz="900">
                <a:solidFill>
                  <a:schemeClr val="accent1">
                    <a:lumMod val="50000"/>
                  </a:schemeClr>
                </a:solidFill>
                <a:latin typeface="Tw Cen MT"/>
              </a:rPr>
              <a:t>PHÒNG ĐÀO TẠO TINPNC</a:t>
            </a:r>
            <a:r>
              <a:rPr lang="en-US" sz="900">
                <a:solidFill>
                  <a:schemeClr val="accent1">
                    <a:lumMod val="50000"/>
                  </a:schemeClr>
                </a:solidFill>
                <a:latin typeface="Tw Cen MT"/>
              </a:rPr>
              <a:t>| </a:t>
            </a:r>
            <a:r>
              <a:rPr lang="vi-VN" sz="900" err="1">
                <a:solidFill>
                  <a:schemeClr val="accent1">
                    <a:lumMod val="50000"/>
                  </a:schemeClr>
                </a:solidFill>
                <a:latin typeface="Tw Cen MT"/>
              </a:rPr>
              <a:t>Youtube</a:t>
            </a:r>
            <a:r>
              <a:rPr lang="vi-VN" sz="900">
                <a:solidFill>
                  <a:schemeClr val="accent1">
                    <a:lumMod val="50000"/>
                  </a:schemeClr>
                </a:solidFill>
                <a:latin typeface="Tw Cen MT"/>
              </a:rPr>
              <a:t> </a:t>
            </a:r>
            <a:r>
              <a:rPr lang="vi-VN" sz="900" err="1">
                <a:solidFill>
                  <a:schemeClr val="accent1">
                    <a:lumMod val="50000"/>
                  </a:schemeClr>
                </a:solidFill>
                <a:latin typeface="Tw Cen MT"/>
              </a:rPr>
              <a:t>Channel</a:t>
            </a:r>
            <a:r>
              <a:rPr lang="en-US" sz="900">
                <a:solidFill>
                  <a:schemeClr val="accent1">
                    <a:lumMod val="50000"/>
                  </a:schemeClr>
                </a:solidFill>
                <a:latin typeface="Tw Cen MT"/>
              </a:rPr>
              <a:t> – </a:t>
            </a:r>
            <a:r>
              <a:rPr lang="vi-VN" sz="900">
                <a:solidFill>
                  <a:schemeClr val="accent1">
                    <a:lumMod val="50000"/>
                  </a:schemeClr>
                </a:solidFill>
                <a:latin typeface="Tw Cen MT"/>
              </a:rPr>
              <a:t>ĐÀO TẠO TINPNC</a:t>
            </a:r>
            <a:r>
              <a:rPr lang="en-US" sz="900">
                <a:solidFill>
                  <a:schemeClr val="accent1">
                    <a:lumMod val="50000"/>
                  </a:schemeClr>
                </a:solidFill>
                <a:latin typeface="Tw Cen MT"/>
              </a:rPr>
              <a:t> ; Email - TINPNC.DT@fpt.net</a:t>
            </a:r>
          </a:p>
        </p:txBody>
      </p:sp>
      <p:pic>
        <p:nvPicPr>
          <p:cNvPr id="5" name="Hình ảnh 4" descr="Ảnh có chứa Phông chữ, Đồ họa, ảnh chụp màn hình, biểu tượng&#10;&#10;Mô tả được tạo tự động">
            <a:extLst>
              <a:ext uri="{FF2B5EF4-FFF2-40B4-BE49-F238E27FC236}">
                <a16:creationId xmlns:a16="http://schemas.microsoft.com/office/drawing/2014/main" id="{C98BAA2F-59BD-CBFB-7827-040BC04274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9286" y="480621"/>
            <a:ext cx="780467" cy="290389"/>
          </a:xfrm>
          <a:prstGeom prst="rect">
            <a:avLst/>
          </a:prstGeom>
        </p:spPr>
      </p:pic>
    </p:spTree>
    <p:extLst>
      <p:ext uri="{BB962C8B-B14F-4D97-AF65-F5344CB8AC3E}">
        <p14:creationId xmlns:p14="http://schemas.microsoft.com/office/powerpoint/2010/main" val="385858216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solidFill>
                <a:schemeClr val="accent2"/>
              </a:solidFill>
            </a:endParaRPr>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solidFill>
                <a:schemeClr val="accent2"/>
              </a:solidFill>
            </a:endParaRPr>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a:solidFill>
                <a:schemeClr val="bg1"/>
              </a:solidFill>
            </a:endParaRPr>
          </a:p>
        </p:txBody>
      </p:sp>
      <p:sp>
        <p:nvSpPr>
          <p:cNvPr id="8" name="Picture Placeholder 3"/>
          <p:cNvSpPr>
            <a:spLocks noGrp="1"/>
          </p:cNvSpPr>
          <p:nvPr>
            <p:ph type="pic" sz="quarter" idx="11"/>
          </p:nvPr>
        </p:nvSpPr>
        <p:spPr>
          <a:xfrm>
            <a:off x="6087505" y="1494935"/>
            <a:ext cx="3044450" cy="1976487"/>
          </a:xfrm>
        </p:spPr>
        <p:txBody>
          <a:bodyPr>
            <a:normAutofit/>
          </a:bodyPr>
          <a:lstStyle>
            <a:lvl1pPr>
              <a:defRPr sz="1200">
                <a:solidFill>
                  <a:schemeClr val="accent2"/>
                </a:solidFill>
              </a:defRPr>
            </a:lvl1pPr>
          </a:lstStyle>
          <a:p>
            <a:endParaRPr lang="id-ID"/>
          </a:p>
        </p:txBody>
      </p:sp>
      <p:sp>
        <p:nvSpPr>
          <p:cNvPr id="11" name="Picture Placeholder 3"/>
          <p:cNvSpPr>
            <a:spLocks noGrp="1"/>
          </p:cNvSpPr>
          <p:nvPr>
            <p:ph type="pic" sz="quarter" idx="12"/>
          </p:nvPr>
        </p:nvSpPr>
        <p:spPr>
          <a:xfrm>
            <a:off x="0" y="1494935"/>
            <a:ext cx="3043753" cy="1976487"/>
          </a:xfrm>
        </p:spPr>
        <p:txBody>
          <a:bodyPr>
            <a:normAutofit/>
          </a:bodyPr>
          <a:lstStyle>
            <a:lvl1pPr>
              <a:defRPr sz="1200">
                <a:solidFill>
                  <a:schemeClr val="accent2"/>
                </a:solidFill>
              </a:defRPr>
            </a:lvl1pPr>
          </a:lstStyle>
          <a:p>
            <a:endParaRPr lang="id-ID"/>
          </a:p>
        </p:txBody>
      </p:sp>
      <p:grpSp>
        <p:nvGrpSpPr>
          <p:cNvPr id="17" name="Group 16"/>
          <p:cNvGrpSpPr/>
          <p:nvPr userDrawn="1"/>
        </p:nvGrpSpPr>
        <p:grpSpPr>
          <a:xfrm>
            <a:off x="260564" y="4806993"/>
            <a:ext cx="168062" cy="165867"/>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0" name="Group 19"/>
          <p:cNvGrpSpPr/>
          <p:nvPr userDrawn="1"/>
        </p:nvGrpSpPr>
        <p:grpSpPr>
          <a:xfrm flipH="1">
            <a:off x="700282" y="4806993"/>
            <a:ext cx="168062" cy="165867"/>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3" name="Straight Connector 22"/>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46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solidFill>
                <a:schemeClr val="accent2"/>
              </a:solidFill>
            </a:endParaRPr>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solidFill>
                <a:schemeClr val="accent2"/>
              </a:solidFill>
            </a:endParaRPr>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a:solidFill>
                <a:schemeClr val="bg1"/>
              </a:solidFill>
            </a:endParaRPr>
          </a:p>
        </p:txBody>
      </p:sp>
      <p:sp>
        <p:nvSpPr>
          <p:cNvPr id="11" name="Picture Placeholder 3"/>
          <p:cNvSpPr>
            <a:spLocks noGrp="1"/>
          </p:cNvSpPr>
          <p:nvPr>
            <p:ph type="pic" sz="quarter" idx="12"/>
          </p:nvPr>
        </p:nvSpPr>
        <p:spPr>
          <a:xfrm>
            <a:off x="0" y="1494935"/>
            <a:ext cx="9144000" cy="1976487"/>
          </a:xfrm>
        </p:spPr>
        <p:txBody>
          <a:bodyPr>
            <a:normAutofit/>
          </a:bodyPr>
          <a:lstStyle>
            <a:lvl1pPr>
              <a:defRPr sz="1200">
                <a:solidFill>
                  <a:schemeClr val="accent2"/>
                </a:solidFill>
              </a:defRPr>
            </a:lvl1pPr>
          </a:lstStyle>
          <a:p>
            <a:endParaRPr lang="id-ID"/>
          </a:p>
        </p:txBody>
      </p:sp>
      <p:grpSp>
        <p:nvGrpSpPr>
          <p:cNvPr id="15" name="Group 14"/>
          <p:cNvGrpSpPr/>
          <p:nvPr userDrawn="1"/>
        </p:nvGrpSpPr>
        <p:grpSpPr>
          <a:xfrm>
            <a:off x="260564" y="4806993"/>
            <a:ext cx="168062" cy="165867"/>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8" name="Group 17"/>
          <p:cNvGrpSpPr/>
          <p:nvPr userDrawn="1"/>
        </p:nvGrpSpPr>
        <p:grpSpPr>
          <a:xfrm flipH="1">
            <a:off x="700282" y="4806993"/>
            <a:ext cx="168062" cy="165867"/>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1" name="Straight Connector 20"/>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45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1525500" cy="1714500"/>
          </a:xfrm>
        </p:spPr>
        <p:txBody>
          <a:bodyPr/>
          <a:lstStyle>
            <a:lvl1pPr>
              <a:defRPr sz="1350">
                <a:solidFill>
                  <a:schemeClr val="accent2"/>
                </a:solidFill>
              </a:defRPr>
            </a:lvl1pPr>
          </a:lstStyle>
          <a:p>
            <a:endParaRPr lang="id-ID"/>
          </a:p>
        </p:txBody>
      </p:sp>
      <p:sp>
        <p:nvSpPr>
          <p:cNvPr id="8" name="Picture Placeholder 3"/>
          <p:cNvSpPr>
            <a:spLocks noGrp="1"/>
          </p:cNvSpPr>
          <p:nvPr>
            <p:ph type="pic" sz="quarter" idx="11"/>
          </p:nvPr>
        </p:nvSpPr>
        <p:spPr>
          <a:xfrm>
            <a:off x="0" y="1714500"/>
            <a:ext cx="1525500" cy="1714500"/>
          </a:xfrm>
        </p:spPr>
        <p:txBody>
          <a:bodyPr/>
          <a:lstStyle>
            <a:lvl1pPr>
              <a:defRPr sz="1350">
                <a:solidFill>
                  <a:schemeClr val="accent2"/>
                </a:solidFill>
              </a:defRPr>
            </a:lvl1pPr>
          </a:lstStyle>
          <a:p>
            <a:endParaRPr lang="id-ID"/>
          </a:p>
        </p:txBody>
      </p:sp>
      <p:sp>
        <p:nvSpPr>
          <p:cNvPr id="9" name="Picture Placeholder 3"/>
          <p:cNvSpPr>
            <a:spLocks noGrp="1"/>
          </p:cNvSpPr>
          <p:nvPr>
            <p:ph type="pic" sz="quarter" idx="12"/>
          </p:nvPr>
        </p:nvSpPr>
        <p:spPr>
          <a:xfrm>
            <a:off x="0" y="3429000"/>
            <a:ext cx="1525500" cy="1714500"/>
          </a:xfrm>
        </p:spPr>
        <p:txBody>
          <a:bodyPr/>
          <a:lstStyle>
            <a:lvl1pPr>
              <a:defRPr sz="1350">
                <a:solidFill>
                  <a:schemeClr val="accent2"/>
                </a:solidFill>
              </a:defRPr>
            </a:lvl1pPr>
          </a:lstStyle>
          <a:p>
            <a:endParaRPr lang="id-ID"/>
          </a:p>
        </p:txBody>
      </p:sp>
      <p:sp>
        <p:nvSpPr>
          <p:cNvPr id="10" name="Picture Placeholder 3"/>
          <p:cNvSpPr>
            <a:spLocks noGrp="1"/>
          </p:cNvSpPr>
          <p:nvPr>
            <p:ph type="pic" sz="quarter" idx="13"/>
          </p:nvPr>
        </p:nvSpPr>
        <p:spPr>
          <a:xfrm>
            <a:off x="1527989" y="0"/>
            <a:ext cx="1525500" cy="1714500"/>
          </a:xfrm>
        </p:spPr>
        <p:txBody>
          <a:bodyPr/>
          <a:lstStyle>
            <a:lvl1pPr>
              <a:defRPr sz="1350">
                <a:solidFill>
                  <a:schemeClr val="accent2"/>
                </a:solidFill>
              </a:defRPr>
            </a:lvl1pPr>
          </a:lstStyle>
          <a:p>
            <a:endParaRPr lang="id-ID"/>
          </a:p>
        </p:txBody>
      </p:sp>
      <p:sp>
        <p:nvSpPr>
          <p:cNvPr id="12" name="Picture Placeholder 3"/>
          <p:cNvSpPr>
            <a:spLocks noGrp="1"/>
          </p:cNvSpPr>
          <p:nvPr>
            <p:ph type="pic" sz="quarter" idx="14"/>
          </p:nvPr>
        </p:nvSpPr>
        <p:spPr>
          <a:xfrm>
            <a:off x="1527989" y="1714500"/>
            <a:ext cx="1525500" cy="1714500"/>
          </a:xfrm>
        </p:spPr>
        <p:txBody>
          <a:bodyPr/>
          <a:lstStyle>
            <a:lvl1pPr>
              <a:defRPr sz="1350">
                <a:solidFill>
                  <a:schemeClr val="accent2"/>
                </a:solidFill>
              </a:defRPr>
            </a:lvl1pPr>
          </a:lstStyle>
          <a:p>
            <a:endParaRPr lang="id-ID"/>
          </a:p>
        </p:txBody>
      </p:sp>
      <p:sp>
        <p:nvSpPr>
          <p:cNvPr id="13" name="Picture Placeholder 3"/>
          <p:cNvSpPr>
            <a:spLocks noGrp="1"/>
          </p:cNvSpPr>
          <p:nvPr>
            <p:ph type="pic" sz="quarter" idx="15"/>
          </p:nvPr>
        </p:nvSpPr>
        <p:spPr>
          <a:xfrm>
            <a:off x="1527989" y="3429000"/>
            <a:ext cx="1525500" cy="1714500"/>
          </a:xfrm>
        </p:spPr>
        <p:txBody>
          <a:bodyPr/>
          <a:lstStyle>
            <a:lvl1pPr>
              <a:defRPr sz="1350">
                <a:solidFill>
                  <a:schemeClr val="accent2"/>
                </a:solidFill>
              </a:defRPr>
            </a:lvl1pPr>
          </a:lstStyle>
          <a:p>
            <a:endParaRPr lang="id-ID"/>
          </a:p>
        </p:txBody>
      </p:sp>
      <p:sp>
        <p:nvSpPr>
          <p:cNvPr id="14" name="Picture Placeholder 3"/>
          <p:cNvSpPr>
            <a:spLocks noGrp="1"/>
          </p:cNvSpPr>
          <p:nvPr>
            <p:ph type="pic" sz="quarter" idx="16"/>
          </p:nvPr>
        </p:nvSpPr>
        <p:spPr>
          <a:xfrm>
            <a:off x="3053489" y="0"/>
            <a:ext cx="1525500" cy="1714500"/>
          </a:xfrm>
        </p:spPr>
        <p:txBody>
          <a:bodyPr/>
          <a:lstStyle>
            <a:lvl1pPr>
              <a:defRPr sz="1350">
                <a:solidFill>
                  <a:schemeClr val="accent2"/>
                </a:solidFill>
              </a:defRPr>
            </a:lvl1pPr>
          </a:lstStyle>
          <a:p>
            <a:endParaRPr lang="id-ID"/>
          </a:p>
        </p:txBody>
      </p:sp>
      <p:sp>
        <p:nvSpPr>
          <p:cNvPr id="15" name="Picture Placeholder 3"/>
          <p:cNvSpPr>
            <a:spLocks noGrp="1"/>
          </p:cNvSpPr>
          <p:nvPr>
            <p:ph type="pic" sz="quarter" idx="17"/>
          </p:nvPr>
        </p:nvSpPr>
        <p:spPr>
          <a:xfrm>
            <a:off x="3053489" y="1714500"/>
            <a:ext cx="1525500" cy="1714500"/>
          </a:xfrm>
        </p:spPr>
        <p:txBody>
          <a:bodyPr/>
          <a:lstStyle>
            <a:lvl1pPr>
              <a:defRPr sz="1350">
                <a:solidFill>
                  <a:schemeClr val="accent2"/>
                </a:solidFill>
              </a:defRPr>
            </a:lvl1pPr>
          </a:lstStyle>
          <a:p>
            <a:endParaRPr lang="id-ID"/>
          </a:p>
        </p:txBody>
      </p:sp>
      <p:sp>
        <p:nvSpPr>
          <p:cNvPr id="16" name="Picture Placeholder 3"/>
          <p:cNvSpPr>
            <a:spLocks noGrp="1"/>
          </p:cNvSpPr>
          <p:nvPr>
            <p:ph type="pic" sz="quarter" idx="18"/>
          </p:nvPr>
        </p:nvSpPr>
        <p:spPr>
          <a:xfrm>
            <a:off x="3053489" y="3429000"/>
            <a:ext cx="1525500" cy="1714500"/>
          </a:xfrm>
        </p:spPr>
        <p:txBody>
          <a:bodyPr/>
          <a:lstStyle>
            <a:lvl1pPr>
              <a:defRPr sz="1350">
                <a:solidFill>
                  <a:schemeClr val="accent2"/>
                </a:solidFill>
              </a:defRPr>
            </a:lvl1pPr>
          </a:lstStyle>
          <a:p>
            <a:endParaRPr lang="id-ID"/>
          </a:p>
        </p:txBody>
      </p:sp>
      <p:sp>
        <p:nvSpPr>
          <p:cNvPr id="17" name="Picture Placeholder 3"/>
          <p:cNvSpPr>
            <a:spLocks noGrp="1"/>
          </p:cNvSpPr>
          <p:nvPr>
            <p:ph type="pic" sz="quarter" idx="19"/>
          </p:nvPr>
        </p:nvSpPr>
        <p:spPr>
          <a:xfrm>
            <a:off x="4581479" y="0"/>
            <a:ext cx="1525500" cy="1714500"/>
          </a:xfrm>
        </p:spPr>
        <p:txBody>
          <a:bodyPr/>
          <a:lstStyle>
            <a:lvl1pPr>
              <a:defRPr sz="1350">
                <a:solidFill>
                  <a:schemeClr val="accent2"/>
                </a:solidFill>
              </a:defRPr>
            </a:lvl1pPr>
          </a:lstStyle>
          <a:p>
            <a:endParaRPr lang="id-ID"/>
          </a:p>
        </p:txBody>
      </p:sp>
      <p:sp>
        <p:nvSpPr>
          <p:cNvPr id="18" name="Picture Placeholder 3"/>
          <p:cNvSpPr>
            <a:spLocks noGrp="1"/>
          </p:cNvSpPr>
          <p:nvPr>
            <p:ph type="pic" sz="quarter" idx="20"/>
          </p:nvPr>
        </p:nvSpPr>
        <p:spPr>
          <a:xfrm>
            <a:off x="4581479" y="1714500"/>
            <a:ext cx="1525500" cy="1714500"/>
          </a:xfrm>
        </p:spPr>
        <p:txBody>
          <a:bodyPr/>
          <a:lstStyle>
            <a:lvl1pPr>
              <a:defRPr sz="1350">
                <a:solidFill>
                  <a:schemeClr val="accent2"/>
                </a:solidFill>
              </a:defRPr>
            </a:lvl1pPr>
          </a:lstStyle>
          <a:p>
            <a:endParaRPr lang="id-ID"/>
          </a:p>
        </p:txBody>
      </p:sp>
      <p:sp>
        <p:nvSpPr>
          <p:cNvPr id="19" name="Picture Placeholder 3"/>
          <p:cNvSpPr>
            <a:spLocks noGrp="1"/>
          </p:cNvSpPr>
          <p:nvPr>
            <p:ph type="pic" sz="quarter" idx="21"/>
          </p:nvPr>
        </p:nvSpPr>
        <p:spPr>
          <a:xfrm>
            <a:off x="4581479" y="3429000"/>
            <a:ext cx="1525500" cy="1714500"/>
          </a:xfrm>
        </p:spPr>
        <p:txBody>
          <a:bodyPr/>
          <a:lstStyle>
            <a:lvl1pPr>
              <a:defRPr sz="1350">
                <a:solidFill>
                  <a:schemeClr val="accent2"/>
                </a:solidFill>
              </a:defRPr>
            </a:lvl1pPr>
          </a:lstStyle>
          <a:p>
            <a:endParaRPr lang="id-ID"/>
          </a:p>
        </p:txBody>
      </p:sp>
      <p:sp>
        <p:nvSpPr>
          <p:cNvPr id="20" name="Picture Placeholder 3"/>
          <p:cNvSpPr>
            <a:spLocks noGrp="1"/>
          </p:cNvSpPr>
          <p:nvPr>
            <p:ph type="pic" sz="quarter" idx="22"/>
          </p:nvPr>
        </p:nvSpPr>
        <p:spPr>
          <a:xfrm>
            <a:off x="6104489" y="0"/>
            <a:ext cx="1525500" cy="1714500"/>
          </a:xfrm>
        </p:spPr>
        <p:txBody>
          <a:bodyPr/>
          <a:lstStyle>
            <a:lvl1pPr>
              <a:defRPr sz="1350">
                <a:solidFill>
                  <a:schemeClr val="accent2"/>
                </a:solidFill>
              </a:defRPr>
            </a:lvl1pPr>
          </a:lstStyle>
          <a:p>
            <a:endParaRPr lang="id-ID"/>
          </a:p>
        </p:txBody>
      </p:sp>
      <p:sp>
        <p:nvSpPr>
          <p:cNvPr id="21" name="Picture Placeholder 3"/>
          <p:cNvSpPr>
            <a:spLocks noGrp="1"/>
          </p:cNvSpPr>
          <p:nvPr>
            <p:ph type="pic" sz="quarter" idx="23"/>
          </p:nvPr>
        </p:nvSpPr>
        <p:spPr>
          <a:xfrm>
            <a:off x="6104489" y="1714500"/>
            <a:ext cx="1525500" cy="1714500"/>
          </a:xfrm>
        </p:spPr>
        <p:txBody>
          <a:bodyPr/>
          <a:lstStyle>
            <a:lvl1pPr>
              <a:defRPr sz="1350">
                <a:solidFill>
                  <a:schemeClr val="accent2"/>
                </a:solidFill>
              </a:defRPr>
            </a:lvl1pPr>
          </a:lstStyle>
          <a:p>
            <a:endParaRPr lang="id-ID"/>
          </a:p>
        </p:txBody>
      </p:sp>
      <p:sp>
        <p:nvSpPr>
          <p:cNvPr id="22" name="Picture Placeholder 3"/>
          <p:cNvSpPr>
            <a:spLocks noGrp="1"/>
          </p:cNvSpPr>
          <p:nvPr>
            <p:ph type="pic" sz="quarter" idx="24"/>
          </p:nvPr>
        </p:nvSpPr>
        <p:spPr>
          <a:xfrm>
            <a:off x="6104489" y="3429000"/>
            <a:ext cx="1525500" cy="1714500"/>
          </a:xfrm>
        </p:spPr>
        <p:txBody>
          <a:bodyPr/>
          <a:lstStyle>
            <a:lvl1pPr>
              <a:defRPr sz="1350">
                <a:solidFill>
                  <a:schemeClr val="accent2"/>
                </a:solidFill>
              </a:defRPr>
            </a:lvl1pPr>
          </a:lstStyle>
          <a:p>
            <a:endParaRPr lang="id-ID"/>
          </a:p>
        </p:txBody>
      </p:sp>
      <p:sp>
        <p:nvSpPr>
          <p:cNvPr id="23" name="Picture Placeholder 3"/>
          <p:cNvSpPr>
            <a:spLocks noGrp="1"/>
          </p:cNvSpPr>
          <p:nvPr>
            <p:ph type="pic" sz="quarter" idx="25"/>
          </p:nvPr>
        </p:nvSpPr>
        <p:spPr>
          <a:xfrm>
            <a:off x="7632479" y="0"/>
            <a:ext cx="1525500" cy="1714500"/>
          </a:xfrm>
        </p:spPr>
        <p:txBody>
          <a:bodyPr/>
          <a:lstStyle>
            <a:lvl1pPr>
              <a:defRPr sz="1350">
                <a:solidFill>
                  <a:schemeClr val="accent2"/>
                </a:solidFill>
              </a:defRPr>
            </a:lvl1pPr>
          </a:lstStyle>
          <a:p>
            <a:endParaRPr lang="id-ID"/>
          </a:p>
        </p:txBody>
      </p:sp>
      <p:sp>
        <p:nvSpPr>
          <p:cNvPr id="24" name="Picture Placeholder 3"/>
          <p:cNvSpPr>
            <a:spLocks noGrp="1"/>
          </p:cNvSpPr>
          <p:nvPr>
            <p:ph type="pic" sz="quarter" idx="26"/>
          </p:nvPr>
        </p:nvSpPr>
        <p:spPr>
          <a:xfrm>
            <a:off x="7632479" y="1714500"/>
            <a:ext cx="1525500" cy="1714500"/>
          </a:xfrm>
        </p:spPr>
        <p:txBody>
          <a:bodyPr/>
          <a:lstStyle>
            <a:lvl1pPr>
              <a:defRPr sz="1350">
                <a:solidFill>
                  <a:schemeClr val="accent2"/>
                </a:solidFill>
              </a:defRPr>
            </a:lvl1pPr>
          </a:lstStyle>
          <a:p>
            <a:endParaRPr lang="id-ID"/>
          </a:p>
        </p:txBody>
      </p:sp>
      <p:sp>
        <p:nvSpPr>
          <p:cNvPr id="25" name="Picture Placeholder 3"/>
          <p:cNvSpPr>
            <a:spLocks noGrp="1"/>
          </p:cNvSpPr>
          <p:nvPr>
            <p:ph type="pic" sz="quarter" idx="27"/>
          </p:nvPr>
        </p:nvSpPr>
        <p:spPr>
          <a:xfrm>
            <a:off x="7632479" y="3429000"/>
            <a:ext cx="1525500" cy="1714500"/>
          </a:xfrm>
        </p:spPr>
        <p:txBody>
          <a:bodyPr/>
          <a:lstStyle>
            <a:lvl1pPr>
              <a:defRPr sz="1350">
                <a:solidFill>
                  <a:schemeClr val="accent2"/>
                </a:solidFill>
              </a:defRPr>
            </a:lvl1pPr>
          </a:lstStyle>
          <a:p>
            <a:endParaRPr lang="id-ID"/>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solidFill>
                <a:schemeClr val="accent2"/>
              </a:solidFill>
            </a:endParaRPr>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solidFill>
                <a:schemeClr val="accent2"/>
              </a:solidFill>
            </a:endParaRPr>
          </a:p>
        </p:txBody>
      </p:sp>
      <p:sp>
        <p:nvSpPr>
          <p:cNvPr id="7" name="TextBox 6"/>
          <p:cNvSpPr txBox="1"/>
          <p:nvPr userDrawn="1"/>
        </p:nvSpPr>
        <p:spPr>
          <a:xfrm>
            <a:off x="8667508" y="228849"/>
            <a:ext cx="304892" cy="213585"/>
          </a:xfrm>
          <a:prstGeom prst="rect">
            <a:avLst/>
          </a:prstGeom>
          <a:noFill/>
        </p:spPr>
        <p:txBody>
          <a:bodyPr wrap="none" rtlCol="0">
            <a:spAutoFit/>
          </a:bodyPr>
          <a:lstStyle/>
          <a:p>
            <a:pPr algn="ctr"/>
            <a:fld id="{260E2A6B-A809-4840-BF14-8648BC0BDF87}" type="slidenum">
              <a:rPr lang="id-ID" sz="788" b="1" smtClean="0">
                <a:solidFill>
                  <a:schemeClr val="accent2"/>
                </a:solidFill>
              </a:rPr>
              <a:pPr algn="ctr"/>
              <a:t>‹#›</a:t>
            </a:fld>
            <a:endParaRPr lang="id-ID" sz="788">
              <a:solidFill>
                <a:schemeClr val="accent2"/>
              </a:solidFill>
            </a:endParaRPr>
          </a:p>
        </p:txBody>
      </p:sp>
    </p:spTree>
    <p:extLst>
      <p:ext uri="{BB962C8B-B14F-4D97-AF65-F5344CB8AC3E}">
        <p14:creationId xmlns:p14="http://schemas.microsoft.com/office/powerpoint/2010/main" val="384449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sp>
        <p:nvSpPr>
          <p:cNvPr id="26" name="Picture Placeholder 3"/>
          <p:cNvSpPr>
            <a:spLocks noGrp="1"/>
          </p:cNvSpPr>
          <p:nvPr>
            <p:ph type="pic" sz="quarter" idx="10"/>
          </p:nvPr>
        </p:nvSpPr>
        <p:spPr>
          <a:xfrm>
            <a:off x="1087630"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7" name="Picture Placeholder 3"/>
          <p:cNvSpPr>
            <a:spLocks noGrp="1"/>
          </p:cNvSpPr>
          <p:nvPr>
            <p:ph type="pic" sz="quarter" idx="11"/>
          </p:nvPr>
        </p:nvSpPr>
        <p:spPr>
          <a:xfrm>
            <a:off x="2978898"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8" name="Picture Placeholder 3"/>
          <p:cNvSpPr>
            <a:spLocks noGrp="1"/>
          </p:cNvSpPr>
          <p:nvPr>
            <p:ph type="pic" sz="quarter" idx="12"/>
          </p:nvPr>
        </p:nvSpPr>
        <p:spPr>
          <a:xfrm>
            <a:off x="4881589"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9" name="Picture Placeholder 3"/>
          <p:cNvSpPr>
            <a:spLocks noGrp="1"/>
          </p:cNvSpPr>
          <p:nvPr>
            <p:ph type="pic" sz="quarter" idx="13"/>
          </p:nvPr>
        </p:nvSpPr>
        <p:spPr>
          <a:xfrm>
            <a:off x="6772856" y="1713709"/>
            <a:ext cx="1273385" cy="1273385"/>
          </a:xfrm>
          <a:prstGeom prst="ellipse">
            <a:avLst/>
          </a:prstGeom>
        </p:spPr>
        <p:txBody>
          <a:bodyPr>
            <a:normAutofit/>
          </a:bodyPr>
          <a:lstStyle>
            <a:lvl1pPr>
              <a:defRPr sz="1200">
                <a:solidFill>
                  <a:schemeClr val="accent2"/>
                </a:solidFill>
              </a:defRPr>
            </a:lvl1pPr>
          </a:lstStyle>
          <a:p>
            <a:endParaRPr lang="id-ID"/>
          </a:p>
        </p:txBody>
      </p:sp>
      <p:grpSp>
        <p:nvGrpSpPr>
          <p:cNvPr id="16" name="Group 15"/>
          <p:cNvGrpSpPr/>
          <p:nvPr userDrawn="1"/>
        </p:nvGrpSpPr>
        <p:grpSpPr>
          <a:xfrm>
            <a:off x="260564" y="4806993"/>
            <a:ext cx="168062" cy="165867"/>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9" name="Group 18"/>
          <p:cNvGrpSpPr/>
          <p:nvPr userDrawn="1"/>
        </p:nvGrpSpPr>
        <p:grpSpPr>
          <a:xfrm flipH="1">
            <a:off x="700282" y="4806993"/>
            <a:ext cx="168062" cy="165867"/>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2" name="Straight Connector 2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93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933370" y="1585121"/>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14" name="Group 13"/>
          <p:cNvGrpSpPr/>
          <p:nvPr userDrawn="1"/>
        </p:nvGrpSpPr>
        <p:grpSpPr>
          <a:xfrm>
            <a:off x="260564" y="4806993"/>
            <a:ext cx="168062" cy="165867"/>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7" name="Group 16"/>
          <p:cNvGrpSpPr/>
          <p:nvPr userDrawn="1"/>
        </p:nvGrpSpPr>
        <p:grpSpPr>
          <a:xfrm flipH="1">
            <a:off x="700282" y="4806993"/>
            <a:ext cx="168062" cy="165867"/>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0" name="Straight Connector 1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07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087630"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8" name="Picture Placeholder 3"/>
          <p:cNvSpPr>
            <a:spLocks noGrp="1"/>
          </p:cNvSpPr>
          <p:nvPr>
            <p:ph type="pic" sz="quarter" idx="11"/>
          </p:nvPr>
        </p:nvSpPr>
        <p:spPr>
          <a:xfrm>
            <a:off x="2978898"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9" name="Picture Placeholder 3"/>
          <p:cNvSpPr>
            <a:spLocks noGrp="1"/>
          </p:cNvSpPr>
          <p:nvPr>
            <p:ph type="pic" sz="quarter" idx="12"/>
          </p:nvPr>
        </p:nvSpPr>
        <p:spPr>
          <a:xfrm>
            <a:off x="4881589"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10" name="Picture Placeholder 3"/>
          <p:cNvSpPr>
            <a:spLocks noGrp="1"/>
          </p:cNvSpPr>
          <p:nvPr>
            <p:ph type="pic" sz="quarter" idx="13"/>
          </p:nvPr>
        </p:nvSpPr>
        <p:spPr>
          <a:xfrm>
            <a:off x="6772856"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16" name="Rectangle 15"/>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7" name="Rectangle 16"/>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5" name="TextBox 24"/>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6" name="Group 25"/>
          <p:cNvGrpSpPr/>
          <p:nvPr userDrawn="1"/>
        </p:nvGrpSpPr>
        <p:grpSpPr>
          <a:xfrm>
            <a:off x="260564" y="4806993"/>
            <a:ext cx="168062" cy="165867"/>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9" name="Group 28"/>
          <p:cNvGrpSpPr/>
          <p:nvPr userDrawn="1"/>
        </p:nvGrpSpPr>
        <p:grpSpPr>
          <a:xfrm flipH="1">
            <a:off x="700282" y="4806993"/>
            <a:ext cx="168062" cy="165867"/>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2" name="Straight Connector 3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687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07606" y="921544"/>
            <a:ext cx="1771650" cy="2445544"/>
          </a:xfrm>
        </p:spPr>
        <p:txBody>
          <a:bodyPr>
            <a:normAutofit/>
          </a:bodyPr>
          <a:lstStyle>
            <a:lvl1pPr>
              <a:defRPr sz="1200">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1" name="Rectangle 20"/>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974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916781" y="1459074"/>
            <a:ext cx="2330054" cy="1512158"/>
          </a:xfrm>
        </p:spPr>
        <p:txBody>
          <a:bodyPr>
            <a:normAutofit/>
          </a:bodyPr>
          <a:lstStyle>
            <a:lvl1pPr>
              <a:defRPr sz="1500">
                <a:solidFill>
                  <a:schemeClr val="accent2"/>
                </a:solidFill>
              </a:defRPr>
            </a:lvl1pPr>
          </a:lstStyle>
          <a:p>
            <a:endParaRPr lang="id-ID"/>
          </a:p>
        </p:txBody>
      </p:sp>
      <p:sp>
        <p:nvSpPr>
          <p:cNvPr id="9" name="Picture Placeholder 2"/>
          <p:cNvSpPr>
            <a:spLocks noGrp="1"/>
          </p:cNvSpPr>
          <p:nvPr>
            <p:ph type="pic" sz="quarter" idx="11"/>
          </p:nvPr>
        </p:nvSpPr>
        <p:spPr>
          <a:xfrm>
            <a:off x="3400339" y="1459074"/>
            <a:ext cx="2330054" cy="1512158"/>
          </a:xfrm>
        </p:spPr>
        <p:txBody>
          <a:bodyPr>
            <a:normAutofit/>
          </a:bodyPr>
          <a:lstStyle>
            <a:lvl1pPr>
              <a:defRPr sz="1500">
                <a:solidFill>
                  <a:schemeClr val="accent2"/>
                </a:solidFill>
              </a:defRPr>
            </a:lvl1pPr>
          </a:lstStyle>
          <a:p>
            <a:endParaRPr lang="id-ID"/>
          </a:p>
        </p:txBody>
      </p:sp>
      <p:sp>
        <p:nvSpPr>
          <p:cNvPr id="10" name="Picture Placeholder 2"/>
          <p:cNvSpPr>
            <a:spLocks noGrp="1"/>
          </p:cNvSpPr>
          <p:nvPr>
            <p:ph type="pic" sz="quarter" idx="12"/>
          </p:nvPr>
        </p:nvSpPr>
        <p:spPr>
          <a:xfrm>
            <a:off x="5893536" y="1459074"/>
            <a:ext cx="2330054" cy="1512158"/>
          </a:xfrm>
        </p:spPr>
        <p:txBody>
          <a:bodyPr>
            <a:normAutofit/>
          </a:bodyPr>
          <a:lstStyle>
            <a:lvl1pPr>
              <a:defRPr sz="1500">
                <a:solidFill>
                  <a:schemeClr val="accent2"/>
                </a:solidFill>
              </a:defRPr>
            </a:lvl1pPr>
          </a:lstStyle>
          <a:p>
            <a:endParaRPr lang="id-ID"/>
          </a:p>
        </p:txBody>
      </p:sp>
      <p:sp>
        <p:nvSpPr>
          <p:cNvPr id="11" name="Picture Placeholder 2"/>
          <p:cNvSpPr>
            <a:spLocks noGrp="1"/>
          </p:cNvSpPr>
          <p:nvPr>
            <p:ph type="pic" sz="quarter" idx="13"/>
          </p:nvPr>
        </p:nvSpPr>
        <p:spPr>
          <a:xfrm>
            <a:off x="916781" y="3133009"/>
            <a:ext cx="2330054" cy="1512158"/>
          </a:xfrm>
        </p:spPr>
        <p:txBody>
          <a:bodyPr>
            <a:normAutofit/>
          </a:bodyPr>
          <a:lstStyle>
            <a:lvl1pPr>
              <a:defRPr sz="1500">
                <a:solidFill>
                  <a:schemeClr val="accent2"/>
                </a:solidFill>
              </a:defRPr>
            </a:lvl1pPr>
          </a:lstStyle>
          <a:p>
            <a:endParaRPr lang="id-ID"/>
          </a:p>
        </p:txBody>
      </p:sp>
      <p:sp>
        <p:nvSpPr>
          <p:cNvPr id="12" name="Picture Placeholder 2"/>
          <p:cNvSpPr>
            <a:spLocks noGrp="1"/>
          </p:cNvSpPr>
          <p:nvPr>
            <p:ph type="pic" sz="quarter" idx="14"/>
          </p:nvPr>
        </p:nvSpPr>
        <p:spPr>
          <a:xfrm>
            <a:off x="3400339" y="3133009"/>
            <a:ext cx="2330054" cy="1512158"/>
          </a:xfrm>
        </p:spPr>
        <p:txBody>
          <a:bodyPr>
            <a:normAutofit/>
          </a:bodyPr>
          <a:lstStyle>
            <a:lvl1pPr>
              <a:defRPr sz="1500">
                <a:solidFill>
                  <a:schemeClr val="accent2"/>
                </a:solidFill>
              </a:defRPr>
            </a:lvl1pPr>
          </a:lstStyle>
          <a:p>
            <a:endParaRPr lang="id-ID"/>
          </a:p>
        </p:txBody>
      </p:sp>
      <p:sp>
        <p:nvSpPr>
          <p:cNvPr id="13" name="Picture Placeholder 2"/>
          <p:cNvSpPr>
            <a:spLocks noGrp="1"/>
          </p:cNvSpPr>
          <p:nvPr>
            <p:ph type="pic" sz="quarter" idx="15"/>
          </p:nvPr>
        </p:nvSpPr>
        <p:spPr>
          <a:xfrm>
            <a:off x="5893536" y="3133009"/>
            <a:ext cx="2330054" cy="1512158"/>
          </a:xfrm>
        </p:spPr>
        <p:txBody>
          <a:bodyPr>
            <a:normAutofit/>
          </a:bodyPr>
          <a:lstStyle>
            <a:lvl1pPr>
              <a:defRPr sz="1500">
                <a:solidFill>
                  <a:schemeClr val="accent2"/>
                </a:solidFill>
              </a:defRPr>
            </a:lvl1pPr>
          </a:lstStyle>
          <a:p>
            <a:endParaRPr lang="id-ID"/>
          </a:p>
        </p:txBody>
      </p:sp>
      <p:sp>
        <p:nvSpPr>
          <p:cNvPr id="14" name="Freeform 5"/>
          <p:cNvSpPr>
            <a:spLocks/>
          </p:cNvSpPr>
          <p:nvPr userDrawn="1"/>
        </p:nvSpPr>
        <p:spPr bwMode="auto">
          <a:xfrm flipH="1">
            <a:off x="6978942" y="1991883"/>
            <a:ext cx="1003102" cy="100310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18" name="Freeform 5"/>
          <p:cNvSpPr>
            <a:spLocks/>
          </p:cNvSpPr>
          <p:nvPr userDrawn="1"/>
        </p:nvSpPr>
        <p:spPr bwMode="auto">
          <a:xfrm flipH="1">
            <a:off x="8152617" y="2891442"/>
            <a:ext cx="391080" cy="3910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19" name="Freeform 5"/>
          <p:cNvSpPr>
            <a:spLocks/>
          </p:cNvSpPr>
          <p:nvPr userDrawn="1"/>
        </p:nvSpPr>
        <p:spPr bwMode="auto">
          <a:xfrm flipH="1">
            <a:off x="6264644" y="1840491"/>
            <a:ext cx="391321" cy="39132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21" name="Rectangle 20"/>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Rectangle 21"/>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TextBox 22"/>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31" name="Group 30"/>
          <p:cNvGrpSpPr/>
          <p:nvPr userDrawn="1"/>
        </p:nvGrpSpPr>
        <p:grpSpPr>
          <a:xfrm>
            <a:off x="260564" y="4806993"/>
            <a:ext cx="168062" cy="165867"/>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4" name="Group 33"/>
          <p:cNvGrpSpPr/>
          <p:nvPr userDrawn="1"/>
        </p:nvGrpSpPr>
        <p:grpSpPr>
          <a:xfrm flipH="1">
            <a:off x="700282" y="4806993"/>
            <a:ext cx="168062" cy="165867"/>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7" name="Straight Connector 36"/>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88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894159" y="1614488"/>
            <a:ext cx="2405063" cy="2353866"/>
          </a:xfrm>
        </p:spPr>
        <p:txBody>
          <a:bodyPr>
            <a:normAutofit/>
          </a:bodyPr>
          <a:lstStyle>
            <a:lvl1pPr>
              <a:defRPr sz="1200">
                <a:solidFill>
                  <a:schemeClr val="accent2"/>
                </a:solidFill>
              </a:defRPr>
            </a:lvl1pPr>
          </a:lstStyle>
          <a:p>
            <a:endParaRPr lang="id-ID"/>
          </a:p>
        </p:txBody>
      </p:sp>
      <p:sp>
        <p:nvSpPr>
          <p:cNvPr id="16" name="Picture Placeholder 14"/>
          <p:cNvSpPr>
            <a:spLocks noGrp="1"/>
          </p:cNvSpPr>
          <p:nvPr>
            <p:ph type="pic" sz="quarter" idx="11"/>
          </p:nvPr>
        </p:nvSpPr>
        <p:spPr>
          <a:xfrm>
            <a:off x="3365866" y="1614488"/>
            <a:ext cx="2405063" cy="2353866"/>
          </a:xfrm>
        </p:spPr>
        <p:txBody>
          <a:bodyPr>
            <a:normAutofit/>
          </a:bodyPr>
          <a:lstStyle>
            <a:lvl1pPr>
              <a:defRPr sz="1200">
                <a:solidFill>
                  <a:schemeClr val="accent2"/>
                </a:solidFill>
              </a:defRPr>
            </a:lvl1pPr>
          </a:lstStyle>
          <a:p>
            <a:endParaRPr lang="id-ID"/>
          </a:p>
        </p:txBody>
      </p:sp>
      <p:sp>
        <p:nvSpPr>
          <p:cNvPr id="17" name="Picture Placeholder 14"/>
          <p:cNvSpPr>
            <a:spLocks noGrp="1"/>
          </p:cNvSpPr>
          <p:nvPr>
            <p:ph type="pic" sz="quarter" idx="12"/>
          </p:nvPr>
        </p:nvSpPr>
        <p:spPr>
          <a:xfrm>
            <a:off x="5857443" y="1614488"/>
            <a:ext cx="2405063" cy="2353866"/>
          </a:xfrm>
        </p:spPr>
        <p:txBody>
          <a:bodyPr>
            <a:normAutofit/>
          </a:bodyPr>
          <a:lstStyle>
            <a:lvl1pPr>
              <a:defRPr sz="1200">
                <a:solidFill>
                  <a:schemeClr val="accent2"/>
                </a:solidFill>
              </a:defRPr>
            </a:lvl1pPr>
          </a:lstStyle>
          <a:p>
            <a:endParaRPr lang="id-ID"/>
          </a:p>
        </p:txBody>
      </p:sp>
      <p:sp>
        <p:nvSpPr>
          <p:cNvPr id="25" name="Rectangle 24"/>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6" name="Rectangle 25"/>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7" name="TextBox 2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8" name="Group 27"/>
          <p:cNvGrpSpPr/>
          <p:nvPr userDrawn="1"/>
        </p:nvGrpSpPr>
        <p:grpSpPr>
          <a:xfrm>
            <a:off x="260564" y="4806993"/>
            <a:ext cx="168062" cy="165867"/>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1" name="Group 30"/>
          <p:cNvGrpSpPr/>
          <p:nvPr userDrawn="1"/>
        </p:nvGrpSpPr>
        <p:grpSpPr>
          <a:xfrm flipH="1">
            <a:off x="700282" y="4806993"/>
            <a:ext cx="168062" cy="165867"/>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4" name="Straight Connector 33"/>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491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784100" y="1712256"/>
            <a:ext cx="3727308" cy="2815004"/>
          </a:xfrm>
        </p:spPr>
        <p:txBody>
          <a:bodyPr>
            <a:normAutofit/>
          </a:bodyPr>
          <a:lstStyle>
            <a:lvl1pPr>
              <a:defRPr sz="1350">
                <a:solidFill>
                  <a:schemeClr val="accent2"/>
                </a:solidFill>
              </a:defRPr>
            </a:lvl1pPr>
          </a:lstStyle>
          <a:p>
            <a:endParaRPr lang="id-ID"/>
          </a:p>
        </p:txBody>
      </p:sp>
      <p:sp>
        <p:nvSpPr>
          <p:cNvPr id="9" name="Picture Placeholder 3"/>
          <p:cNvSpPr>
            <a:spLocks noGrp="1"/>
          </p:cNvSpPr>
          <p:nvPr>
            <p:ph type="pic" sz="quarter" idx="11"/>
          </p:nvPr>
        </p:nvSpPr>
        <p:spPr>
          <a:xfrm>
            <a:off x="4887572" y="1712256"/>
            <a:ext cx="3727308" cy="2815004"/>
          </a:xfrm>
        </p:spPr>
        <p:txBody>
          <a:bodyPr>
            <a:normAutofit/>
          </a:bodyPr>
          <a:lstStyle>
            <a:lvl1pPr>
              <a:defRPr sz="135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81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F421F-DF1D-4B10-4369-75EA62BEA53E}"/>
              </a:ext>
            </a:extLst>
          </p:cNvPr>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lvl1pPr>
              <a:defRPr>
                <a:solidFill>
                  <a:schemeClr val="accent1">
                    <a:lumMod val="50000"/>
                  </a:schemeClr>
                </a:solidFill>
                <a:latin typeface="+mn-lt"/>
              </a:defRPr>
            </a:lvl1pPr>
          </a:lstStyle>
          <a:p>
            <a:r>
              <a:rPr lang="en-US"/>
              <a:t>Click to edit Master title style</a:t>
            </a:r>
          </a:p>
        </p:txBody>
      </p:sp>
      <p:sp>
        <p:nvSpPr>
          <p:cNvPr id="3" name="Rectangle 4">
            <a:extLst>
              <a:ext uri="{FF2B5EF4-FFF2-40B4-BE49-F238E27FC236}">
                <a16:creationId xmlns:a16="http://schemas.microsoft.com/office/drawing/2014/main" id="{BEE54854-5BE7-6470-2506-A1CC43C71B34}"/>
              </a:ext>
            </a:extLst>
          </p:cNvPr>
          <p:cNvSpPr/>
          <p:nvPr userDrawn="1"/>
        </p:nvSpPr>
        <p:spPr>
          <a:xfrm>
            <a:off x="251460" y="4853028"/>
            <a:ext cx="8641080" cy="215444"/>
          </a:xfrm>
          <a:prstGeom prst="rect">
            <a:avLst/>
          </a:prstGeom>
        </p:spPr>
        <p:txBody>
          <a:bodyPr wrap="square">
            <a:spAutoFit/>
          </a:bodyPr>
          <a:lstStyle/>
          <a:p>
            <a:pPr algn="ctr" defTabSz="342900"/>
            <a:r>
              <a:rPr lang="vi-VN" sz="800">
                <a:solidFill>
                  <a:schemeClr val="accent1">
                    <a:lumMod val="50000"/>
                  </a:schemeClr>
                </a:solidFill>
                <a:latin typeface="Tw Cen MT"/>
              </a:rPr>
              <a:t>PHÒNG ĐÀO TẠO TINPNC</a:t>
            </a:r>
            <a:r>
              <a:rPr lang="en-US" sz="800">
                <a:solidFill>
                  <a:schemeClr val="accent1">
                    <a:lumMod val="50000"/>
                  </a:schemeClr>
                </a:solidFill>
                <a:latin typeface="Tw Cen MT"/>
              </a:rPr>
              <a:t>| </a:t>
            </a:r>
            <a:r>
              <a:rPr lang="vi-VN" sz="800" err="1">
                <a:solidFill>
                  <a:schemeClr val="accent1">
                    <a:lumMod val="50000"/>
                  </a:schemeClr>
                </a:solidFill>
                <a:latin typeface="Tw Cen MT"/>
              </a:rPr>
              <a:t>Youtube</a:t>
            </a:r>
            <a:r>
              <a:rPr lang="vi-VN" sz="800">
                <a:solidFill>
                  <a:schemeClr val="accent1">
                    <a:lumMod val="50000"/>
                  </a:schemeClr>
                </a:solidFill>
                <a:latin typeface="Tw Cen MT"/>
              </a:rPr>
              <a:t> </a:t>
            </a:r>
            <a:r>
              <a:rPr lang="vi-VN" sz="800" err="1">
                <a:solidFill>
                  <a:schemeClr val="accent1">
                    <a:lumMod val="50000"/>
                  </a:schemeClr>
                </a:solidFill>
                <a:latin typeface="Tw Cen MT"/>
              </a:rPr>
              <a:t>Channel</a:t>
            </a:r>
            <a:r>
              <a:rPr lang="en-US" sz="800">
                <a:solidFill>
                  <a:schemeClr val="accent1">
                    <a:lumMod val="50000"/>
                  </a:schemeClr>
                </a:solidFill>
                <a:latin typeface="Tw Cen MT"/>
              </a:rPr>
              <a:t> – </a:t>
            </a:r>
            <a:r>
              <a:rPr lang="vi-VN" sz="800">
                <a:solidFill>
                  <a:schemeClr val="accent1">
                    <a:lumMod val="50000"/>
                  </a:schemeClr>
                </a:solidFill>
                <a:latin typeface="Tw Cen MT"/>
              </a:rPr>
              <a:t>ĐÀO TẠO TINPNC</a:t>
            </a:r>
            <a:r>
              <a:rPr lang="en-US" sz="800">
                <a:solidFill>
                  <a:schemeClr val="accent1">
                    <a:lumMod val="50000"/>
                  </a:schemeClr>
                </a:solidFill>
                <a:latin typeface="Tw Cen MT"/>
              </a:rPr>
              <a:t> ; Email - TINPNC.DT@fpt.net</a:t>
            </a:r>
          </a:p>
        </p:txBody>
      </p:sp>
      <p:cxnSp>
        <p:nvCxnSpPr>
          <p:cNvPr id="4" name="Straight Connector 6">
            <a:extLst>
              <a:ext uri="{FF2B5EF4-FFF2-40B4-BE49-F238E27FC236}">
                <a16:creationId xmlns:a16="http://schemas.microsoft.com/office/drawing/2014/main" id="{34227243-E362-4548-09DC-38F446EF9FFF}"/>
              </a:ext>
            </a:extLst>
          </p:cNvPr>
          <p:cNvCxnSpPr/>
          <p:nvPr userDrawn="1"/>
        </p:nvCxnSpPr>
        <p:spPr>
          <a:xfrm flipV="1">
            <a:off x="571500" y="619743"/>
            <a:ext cx="0" cy="6858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03785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784100" y="1712256"/>
            <a:ext cx="3727308" cy="2815004"/>
          </a:xfrm>
        </p:spPr>
        <p:txBody>
          <a:bodyPr>
            <a:normAutofit/>
          </a:bodyPr>
          <a:lstStyle>
            <a:lvl1pPr>
              <a:defRPr sz="1500">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4" name="Rectangle 13"/>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26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1092442" y="960651"/>
            <a:ext cx="1162755" cy="1949243"/>
          </a:xfrm>
        </p:spPr>
        <p:txBody>
          <a:bodyPr>
            <a:normAutofit/>
          </a:bodyPr>
          <a:lstStyle>
            <a:lvl1pPr>
              <a:defRPr sz="1350">
                <a:solidFill>
                  <a:schemeClr val="accent2"/>
                </a:solidFill>
              </a:defRPr>
            </a:lvl1pPr>
          </a:lstStyle>
          <a:p>
            <a:endParaRPr lang="id-ID"/>
          </a:p>
        </p:txBody>
      </p:sp>
      <p:sp>
        <p:nvSpPr>
          <p:cNvPr id="9" name="Picture Placeholder 3"/>
          <p:cNvSpPr>
            <a:spLocks noGrp="1"/>
          </p:cNvSpPr>
          <p:nvPr>
            <p:ph type="pic" sz="quarter" idx="10"/>
          </p:nvPr>
        </p:nvSpPr>
        <p:spPr>
          <a:xfrm>
            <a:off x="2141805" y="629559"/>
            <a:ext cx="1332310" cy="2233484"/>
          </a:xfrm>
        </p:spPr>
        <p:txBody>
          <a:bodyPr>
            <a:normAutofit/>
          </a:bodyPr>
          <a:lstStyle>
            <a:lvl1pPr>
              <a:defRPr sz="1350">
                <a:solidFill>
                  <a:schemeClr val="accent2"/>
                </a:solidFill>
              </a:defRPr>
            </a:lvl1pPr>
          </a:lstStyle>
          <a:p>
            <a:endParaRPr lang="id-ID"/>
          </a:p>
        </p:txBody>
      </p:sp>
    </p:spTree>
    <p:extLst>
      <p:ext uri="{BB962C8B-B14F-4D97-AF65-F5344CB8AC3E}">
        <p14:creationId xmlns:p14="http://schemas.microsoft.com/office/powerpoint/2010/main" val="3081975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3949724" y="2373463"/>
            <a:ext cx="5114993" cy="3015389"/>
          </a:xfrm>
        </p:spPr>
        <p:txBody>
          <a:bodyPr>
            <a:normAutofit/>
          </a:bodyPr>
          <a:lstStyle>
            <a:lvl1pPr>
              <a:defRPr sz="1350">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4" name="Rectangle 13"/>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08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7860"/>
            <a:ext cx="9144000" cy="3088482"/>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4876743" y="496855"/>
            <a:ext cx="2051237" cy="2227395"/>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200">
                <a:solidFill>
                  <a:schemeClr val="bg1"/>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TextBox 22"/>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414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Rectangle 8"/>
          <p:cNvSpPr/>
          <p:nvPr userDrawn="1"/>
        </p:nvSpPr>
        <p:spPr>
          <a:xfrm>
            <a:off x="-2" y="0"/>
            <a:ext cx="9140486" cy="3000375"/>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016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605324"/>
            <a:ext cx="9144000" cy="2430895"/>
          </a:xfrm>
        </p:spPr>
        <p:txBody>
          <a:bodyPr/>
          <a:lstStyle>
            <a:lvl1pPr>
              <a:defRPr>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4" name="Rectangle 13"/>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467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72080" y="2637235"/>
            <a:ext cx="1025128" cy="1025128"/>
          </a:xfrm>
          <a:prstGeom prst="ellipse">
            <a:avLst/>
          </a:prstGeom>
          <a:ln w="57150">
            <a:solidFill>
              <a:schemeClr val="accent1"/>
            </a:solidFill>
          </a:ln>
        </p:spPr>
        <p:txBody>
          <a:bodyPr>
            <a:normAutofit/>
          </a:bodyPr>
          <a:lstStyle>
            <a:lvl1pPr>
              <a:defRPr sz="1050">
                <a:solidFill>
                  <a:schemeClr val="accent2"/>
                </a:solidFill>
              </a:defRPr>
            </a:lvl1pPr>
          </a:lstStyle>
          <a:p>
            <a:endParaRPr lang="id-ID"/>
          </a:p>
        </p:txBody>
      </p:sp>
      <p:sp>
        <p:nvSpPr>
          <p:cNvPr id="16" name="Picture Placeholder 3"/>
          <p:cNvSpPr>
            <a:spLocks noGrp="1"/>
          </p:cNvSpPr>
          <p:nvPr>
            <p:ph type="pic" sz="quarter" idx="11"/>
          </p:nvPr>
        </p:nvSpPr>
        <p:spPr>
          <a:xfrm>
            <a:off x="7146793" y="3617407"/>
            <a:ext cx="1025128" cy="1025128"/>
          </a:xfrm>
          <a:prstGeom prst="ellipse">
            <a:avLst/>
          </a:prstGeom>
          <a:ln w="57150">
            <a:solidFill>
              <a:schemeClr val="accent2"/>
            </a:solidFill>
          </a:ln>
        </p:spPr>
        <p:txBody>
          <a:bodyPr>
            <a:normAutofit/>
          </a:bodyPr>
          <a:lstStyle>
            <a:lvl1pPr>
              <a:defRPr sz="1050">
                <a:solidFill>
                  <a:schemeClr val="accent5"/>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Rectangle 22"/>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4" name="TextBox 23"/>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5" name="Group 24"/>
          <p:cNvGrpSpPr/>
          <p:nvPr userDrawn="1"/>
        </p:nvGrpSpPr>
        <p:grpSpPr>
          <a:xfrm>
            <a:off x="260564" y="4806993"/>
            <a:ext cx="168062" cy="165867"/>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8" name="Group 27"/>
          <p:cNvGrpSpPr/>
          <p:nvPr userDrawn="1"/>
        </p:nvGrpSpPr>
        <p:grpSpPr>
          <a:xfrm flipH="1">
            <a:off x="700282" y="4806993"/>
            <a:ext cx="168062" cy="165867"/>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1" name="Straight Connector 30"/>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3691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72080" y="2711094"/>
            <a:ext cx="1025128" cy="1025128"/>
          </a:xfrm>
          <a:prstGeom prst="ellipse">
            <a:avLst/>
          </a:prstGeom>
          <a:ln w="57150">
            <a:solidFill>
              <a:schemeClr val="accent5"/>
            </a:solidFill>
          </a:ln>
        </p:spPr>
        <p:txBody>
          <a:bodyPr>
            <a:normAutofit/>
          </a:bodyPr>
          <a:lstStyle>
            <a:lvl1pPr>
              <a:defRPr sz="1050">
                <a:solidFill>
                  <a:schemeClr val="accent2"/>
                </a:solidFill>
              </a:defRPr>
            </a:lvl1pPr>
          </a:lstStyle>
          <a:p>
            <a:endParaRPr lang="id-ID"/>
          </a:p>
        </p:txBody>
      </p:sp>
      <p:sp>
        <p:nvSpPr>
          <p:cNvPr id="16" name="Picture Placeholder 3"/>
          <p:cNvSpPr>
            <a:spLocks noGrp="1"/>
          </p:cNvSpPr>
          <p:nvPr>
            <p:ph type="pic" sz="quarter" idx="11"/>
          </p:nvPr>
        </p:nvSpPr>
        <p:spPr>
          <a:xfrm>
            <a:off x="7146793" y="3691266"/>
            <a:ext cx="1025128" cy="1025128"/>
          </a:xfrm>
          <a:prstGeom prst="ellipse">
            <a:avLst/>
          </a:prstGeom>
          <a:ln w="57150">
            <a:solidFill>
              <a:schemeClr val="accent6"/>
            </a:solidFill>
          </a:ln>
        </p:spPr>
        <p:txBody>
          <a:bodyPr>
            <a:normAutofit/>
          </a:bodyPr>
          <a:lstStyle>
            <a:lvl1pPr>
              <a:defRPr sz="1050">
                <a:solidFill>
                  <a:schemeClr val="accent2"/>
                </a:solidFill>
              </a:defRPr>
            </a:lvl1pPr>
          </a:lstStyle>
          <a:p>
            <a:endParaRPr lang="id-ID"/>
          </a:p>
        </p:txBody>
      </p:sp>
      <p:sp>
        <p:nvSpPr>
          <p:cNvPr id="49" name="Picture Placeholder 3"/>
          <p:cNvSpPr>
            <a:spLocks noGrp="1"/>
          </p:cNvSpPr>
          <p:nvPr>
            <p:ph type="pic" sz="quarter" idx="12"/>
          </p:nvPr>
        </p:nvSpPr>
        <p:spPr>
          <a:xfrm>
            <a:off x="972080" y="728403"/>
            <a:ext cx="1025128" cy="1025128"/>
          </a:xfrm>
          <a:prstGeom prst="ellipse">
            <a:avLst/>
          </a:prstGeom>
          <a:ln w="57150">
            <a:solidFill>
              <a:schemeClr val="accent3"/>
            </a:solidFill>
          </a:ln>
        </p:spPr>
        <p:txBody>
          <a:bodyPr>
            <a:normAutofit/>
          </a:bodyPr>
          <a:lstStyle>
            <a:lvl1pPr>
              <a:defRPr sz="1050">
                <a:solidFill>
                  <a:schemeClr val="accent2"/>
                </a:solidFill>
              </a:defRPr>
            </a:lvl1pPr>
          </a:lstStyle>
          <a:p>
            <a:endParaRPr lang="id-ID"/>
          </a:p>
        </p:txBody>
      </p:sp>
      <p:sp>
        <p:nvSpPr>
          <p:cNvPr id="50" name="Picture Placeholder 3"/>
          <p:cNvSpPr>
            <a:spLocks noGrp="1"/>
          </p:cNvSpPr>
          <p:nvPr>
            <p:ph type="pic" sz="quarter" idx="13"/>
          </p:nvPr>
        </p:nvSpPr>
        <p:spPr>
          <a:xfrm>
            <a:off x="7146793" y="1708575"/>
            <a:ext cx="1025128" cy="1025128"/>
          </a:xfrm>
          <a:prstGeom prst="ellipse">
            <a:avLst/>
          </a:prstGeom>
          <a:ln w="57150">
            <a:solidFill>
              <a:schemeClr val="accent4"/>
            </a:solidFill>
          </a:ln>
        </p:spPr>
        <p:txBody>
          <a:bodyPr>
            <a:normAutofit/>
          </a:bodyPr>
          <a:lstStyle>
            <a:lvl1pPr>
              <a:defRPr sz="1050">
                <a:solidFill>
                  <a:schemeClr val="accent2"/>
                </a:solidFill>
              </a:defRPr>
            </a:lvl1pPr>
          </a:lstStyle>
          <a:p>
            <a:endParaRPr lang="id-ID"/>
          </a:p>
        </p:txBody>
      </p:sp>
      <p:sp>
        <p:nvSpPr>
          <p:cNvPr id="24" name="Rectangle 2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5" name="Rectangle 2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6" name="TextBox 2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7" name="Group 26"/>
          <p:cNvGrpSpPr/>
          <p:nvPr userDrawn="1"/>
        </p:nvGrpSpPr>
        <p:grpSpPr>
          <a:xfrm>
            <a:off x="260564" y="4806993"/>
            <a:ext cx="168062" cy="165867"/>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0" name="Group 29"/>
          <p:cNvGrpSpPr/>
          <p:nvPr userDrawn="1"/>
        </p:nvGrpSpPr>
        <p:grpSpPr>
          <a:xfrm flipH="1">
            <a:off x="700282" y="4806993"/>
            <a:ext cx="168062" cy="165867"/>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3" name="Straight Connector 32"/>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2511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972080" y="728403"/>
            <a:ext cx="1025128" cy="1025128"/>
          </a:xfrm>
          <a:prstGeom prst="ellipse">
            <a:avLst/>
          </a:prstGeom>
          <a:ln w="57150">
            <a:solidFill>
              <a:schemeClr val="accent2"/>
            </a:solidFill>
          </a:ln>
        </p:spPr>
        <p:txBody>
          <a:bodyPr>
            <a:normAutofit/>
          </a:bodyPr>
          <a:lstStyle>
            <a:lvl1pPr>
              <a:defRPr sz="1050">
                <a:solidFill>
                  <a:schemeClr val="accent5"/>
                </a:solidFill>
              </a:defRPr>
            </a:lvl1pPr>
          </a:lstStyle>
          <a:p>
            <a:endParaRPr lang="id-ID"/>
          </a:p>
        </p:txBody>
      </p:sp>
      <p:sp>
        <p:nvSpPr>
          <p:cNvPr id="10" name="Picture Placeholder 3"/>
          <p:cNvSpPr>
            <a:spLocks noGrp="1"/>
          </p:cNvSpPr>
          <p:nvPr>
            <p:ph type="pic" sz="quarter" idx="13"/>
          </p:nvPr>
        </p:nvSpPr>
        <p:spPr>
          <a:xfrm>
            <a:off x="7146793" y="1708575"/>
            <a:ext cx="1025128" cy="1025128"/>
          </a:xfrm>
          <a:prstGeom prst="ellipse">
            <a:avLst/>
          </a:prstGeom>
          <a:ln w="57150">
            <a:solidFill>
              <a:schemeClr val="accent3"/>
            </a:solidFill>
          </a:ln>
        </p:spPr>
        <p:txBody>
          <a:bodyPr>
            <a:normAutofit/>
          </a:bodyPr>
          <a:lstStyle>
            <a:lvl1pPr>
              <a:defRPr sz="105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2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3702844" y="2312332"/>
            <a:ext cx="1738313" cy="1738313"/>
          </a:xfrm>
          <a:prstGeom prst="ellipse">
            <a:avLst/>
          </a:prstGeom>
          <a:ln w="98425">
            <a:solidFill>
              <a:schemeClr val="accent6"/>
            </a:solidFill>
          </a:ln>
        </p:spPr>
        <p:txBody>
          <a:bodyPr>
            <a:normAutofit/>
          </a:bodyPr>
          <a:lstStyle>
            <a:lvl1pPr>
              <a:defRPr sz="1800">
                <a:solidFill>
                  <a:schemeClr val="accent2"/>
                </a:solidFill>
              </a:defRPr>
            </a:lvl1pPr>
          </a:lstStyle>
          <a:p>
            <a:endParaRPr lang="id-ID"/>
          </a:p>
        </p:txBody>
      </p:sp>
    </p:spTree>
    <p:extLst>
      <p:ext uri="{BB962C8B-B14F-4D97-AF65-F5344CB8AC3E}">
        <p14:creationId xmlns:p14="http://schemas.microsoft.com/office/powerpoint/2010/main" val="372038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3B99AA24-F68E-7271-FA4F-044BF93BB465}"/>
              </a:ext>
            </a:extLst>
          </p:cNvPr>
          <p:cNvSpPr/>
          <p:nvPr userDrawn="1"/>
        </p:nvSpPr>
        <p:spPr>
          <a:xfrm>
            <a:off x="251460" y="4853028"/>
            <a:ext cx="8641080" cy="215444"/>
          </a:xfrm>
          <a:prstGeom prst="rect">
            <a:avLst/>
          </a:prstGeom>
        </p:spPr>
        <p:txBody>
          <a:bodyPr wrap="square">
            <a:spAutoFit/>
          </a:bodyPr>
          <a:lstStyle/>
          <a:p>
            <a:pPr algn="ctr" defTabSz="342900"/>
            <a:r>
              <a:rPr lang="vi-VN" sz="800">
                <a:solidFill>
                  <a:schemeClr val="accent1">
                    <a:lumMod val="50000"/>
                  </a:schemeClr>
                </a:solidFill>
                <a:latin typeface="Tw Cen MT"/>
              </a:rPr>
              <a:t>PHÒNG ĐÀO TẠO TINPNC</a:t>
            </a:r>
            <a:r>
              <a:rPr lang="en-US" sz="800">
                <a:solidFill>
                  <a:schemeClr val="accent1">
                    <a:lumMod val="50000"/>
                  </a:schemeClr>
                </a:solidFill>
                <a:latin typeface="Tw Cen MT"/>
              </a:rPr>
              <a:t>| </a:t>
            </a:r>
            <a:r>
              <a:rPr lang="vi-VN" sz="800" err="1">
                <a:solidFill>
                  <a:schemeClr val="accent1">
                    <a:lumMod val="50000"/>
                  </a:schemeClr>
                </a:solidFill>
                <a:latin typeface="Tw Cen MT"/>
              </a:rPr>
              <a:t>Youtube</a:t>
            </a:r>
            <a:r>
              <a:rPr lang="vi-VN" sz="800">
                <a:solidFill>
                  <a:schemeClr val="accent1">
                    <a:lumMod val="50000"/>
                  </a:schemeClr>
                </a:solidFill>
                <a:latin typeface="Tw Cen MT"/>
              </a:rPr>
              <a:t> </a:t>
            </a:r>
            <a:r>
              <a:rPr lang="vi-VN" sz="800" err="1">
                <a:solidFill>
                  <a:schemeClr val="accent1">
                    <a:lumMod val="50000"/>
                  </a:schemeClr>
                </a:solidFill>
                <a:latin typeface="Tw Cen MT"/>
              </a:rPr>
              <a:t>Channel</a:t>
            </a:r>
            <a:r>
              <a:rPr lang="en-US" sz="800">
                <a:solidFill>
                  <a:schemeClr val="accent1">
                    <a:lumMod val="50000"/>
                  </a:schemeClr>
                </a:solidFill>
                <a:latin typeface="Tw Cen MT"/>
              </a:rPr>
              <a:t> – </a:t>
            </a:r>
            <a:r>
              <a:rPr lang="vi-VN" sz="800">
                <a:solidFill>
                  <a:schemeClr val="accent1">
                    <a:lumMod val="50000"/>
                  </a:schemeClr>
                </a:solidFill>
                <a:latin typeface="Tw Cen MT"/>
              </a:rPr>
              <a:t>ĐÀO TẠO TINPNC</a:t>
            </a:r>
            <a:r>
              <a:rPr lang="en-US" sz="800">
                <a:solidFill>
                  <a:schemeClr val="accent1">
                    <a:lumMod val="50000"/>
                  </a:schemeClr>
                </a:solidFill>
                <a:latin typeface="Tw Cen MT"/>
              </a:rPr>
              <a:t> ; Email - TINPNC.DT@fpt.net</a:t>
            </a:r>
          </a:p>
        </p:txBody>
      </p:sp>
      <p:sp>
        <p:nvSpPr>
          <p:cNvPr id="6" name="Title Placeholder 1">
            <a:extLst>
              <a:ext uri="{FF2B5EF4-FFF2-40B4-BE49-F238E27FC236}">
                <a16:creationId xmlns:a16="http://schemas.microsoft.com/office/drawing/2014/main" id="{1611E70A-3BE8-4817-86BF-CB163C38E489}"/>
              </a:ext>
            </a:extLst>
          </p:cNvPr>
          <p:cNvSpPr>
            <a:spLocks noGrp="1"/>
          </p:cNvSpPr>
          <p:nvPr>
            <p:ph type="title"/>
          </p:nvPr>
        </p:nvSpPr>
        <p:spPr>
          <a:xfrm>
            <a:off x="926973" y="353089"/>
            <a:ext cx="7290054" cy="456952"/>
          </a:xfrm>
          <a:prstGeom prst="rect">
            <a:avLst/>
          </a:prstGeom>
        </p:spPr>
        <p:txBody>
          <a:bodyPr vert="horz" lIns="91440" tIns="45720" rIns="91440" bIns="45720" rtlCol="0" anchor="ctr">
            <a:normAutofit/>
          </a:bodyPr>
          <a:lstStyle>
            <a:lvl1pPr algn="ctr">
              <a:defRPr sz="2800">
                <a:solidFill>
                  <a:schemeClr val="accent1">
                    <a:lumMod val="50000"/>
                  </a:schemeClr>
                </a:solidFill>
                <a:latin typeface="+mn-lt"/>
              </a:defRPr>
            </a:lvl1pPr>
          </a:lstStyle>
          <a:p>
            <a:r>
              <a:rPr lang="en-US"/>
              <a:t>Click to edit Master title style</a:t>
            </a:r>
          </a:p>
        </p:txBody>
      </p:sp>
    </p:spTree>
    <p:extLst>
      <p:ext uri="{BB962C8B-B14F-4D97-AF65-F5344CB8AC3E}">
        <p14:creationId xmlns:p14="http://schemas.microsoft.com/office/powerpoint/2010/main" val="151973504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049316"/>
          </a:xfrm>
        </p:spPr>
        <p:txBody>
          <a:bodyPr>
            <a:normAutofit/>
          </a:bodyPr>
          <a:lstStyle>
            <a:lvl1pPr>
              <a:defRPr sz="270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0206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11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C42435C2-D94A-A74F-123E-C44E897C5753}"/>
              </a:ext>
            </a:extLst>
          </p:cNvPr>
          <p:cNvSpPr/>
          <p:nvPr userDrawn="1"/>
        </p:nvSpPr>
        <p:spPr>
          <a:xfrm>
            <a:off x="251460" y="4746497"/>
            <a:ext cx="8641080" cy="230832"/>
          </a:xfrm>
          <a:prstGeom prst="rect">
            <a:avLst/>
          </a:prstGeom>
        </p:spPr>
        <p:txBody>
          <a:bodyPr wrap="square">
            <a:spAutoFit/>
          </a:bodyPr>
          <a:lstStyle/>
          <a:p>
            <a:pPr algn="ctr" defTabSz="342900"/>
            <a:r>
              <a:rPr lang="vi-VN" sz="900">
                <a:solidFill>
                  <a:srgbClr val="1CADE4">
                    <a:lumMod val="50000"/>
                  </a:srgbClr>
                </a:solidFill>
                <a:latin typeface="Tw Cen MT"/>
              </a:rPr>
              <a:t>PHÒNG ĐÀO TẠO TINPNC</a:t>
            </a:r>
            <a:r>
              <a:rPr lang="en-US" sz="900">
                <a:solidFill>
                  <a:srgbClr val="1CADE4">
                    <a:lumMod val="50000"/>
                  </a:srgbClr>
                </a:solidFill>
                <a:latin typeface="Tw Cen MT"/>
              </a:rPr>
              <a:t>| </a:t>
            </a:r>
            <a:r>
              <a:rPr lang="vi-VN" sz="900" err="1">
                <a:solidFill>
                  <a:srgbClr val="1CADE4">
                    <a:lumMod val="50000"/>
                  </a:srgbClr>
                </a:solidFill>
                <a:latin typeface="Tw Cen MT"/>
              </a:rPr>
              <a:t>Youtube</a:t>
            </a:r>
            <a:r>
              <a:rPr lang="vi-VN" sz="900">
                <a:solidFill>
                  <a:srgbClr val="1CADE4">
                    <a:lumMod val="50000"/>
                  </a:srgbClr>
                </a:solidFill>
                <a:latin typeface="Tw Cen MT"/>
              </a:rPr>
              <a:t> </a:t>
            </a:r>
            <a:r>
              <a:rPr lang="vi-VN" sz="900" err="1">
                <a:solidFill>
                  <a:srgbClr val="1CADE4">
                    <a:lumMod val="50000"/>
                  </a:srgbClr>
                </a:solidFill>
                <a:latin typeface="Tw Cen MT"/>
              </a:rPr>
              <a:t>Channel</a:t>
            </a:r>
            <a:r>
              <a:rPr lang="en-US" sz="900">
                <a:solidFill>
                  <a:srgbClr val="1CADE4">
                    <a:lumMod val="50000"/>
                  </a:srgbClr>
                </a:solidFill>
                <a:latin typeface="Tw Cen MT"/>
              </a:rPr>
              <a:t> – </a:t>
            </a:r>
            <a:r>
              <a:rPr lang="vi-VN" sz="900">
                <a:solidFill>
                  <a:srgbClr val="1CADE4">
                    <a:lumMod val="50000"/>
                  </a:srgbClr>
                </a:solidFill>
                <a:latin typeface="Tw Cen MT"/>
              </a:rPr>
              <a:t>ĐÀO TẠO TINPNC</a:t>
            </a:r>
            <a:r>
              <a:rPr lang="en-US" sz="900">
                <a:solidFill>
                  <a:srgbClr val="1CADE4">
                    <a:lumMod val="50000"/>
                  </a:srgbClr>
                </a:solidFill>
                <a:latin typeface="Tw Cen MT"/>
              </a:rPr>
              <a:t> ; Email - TINPNC.DT@fpt.net</a:t>
            </a:r>
          </a:p>
        </p:txBody>
      </p:sp>
    </p:spTree>
    <p:extLst>
      <p:ext uri="{BB962C8B-B14F-4D97-AF65-F5344CB8AC3E}">
        <p14:creationId xmlns:p14="http://schemas.microsoft.com/office/powerpoint/2010/main" val="3614212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F8F3FCD-F4EA-05C9-B053-98C8B8DDF2FB}"/>
              </a:ext>
            </a:extLst>
          </p:cNvPr>
          <p:cNvSpPr/>
          <p:nvPr userDrawn="1"/>
        </p:nvSpPr>
        <p:spPr>
          <a:xfrm>
            <a:off x="251460" y="4746497"/>
            <a:ext cx="8641080" cy="230832"/>
          </a:xfrm>
          <a:prstGeom prst="rect">
            <a:avLst/>
          </a:prstGeom>
        </p:spPr>
        <p:txBody>
          <a:bodyPr wrap="square">
            <a:spAutoFit/>
          </a:bodyPr>
          <a:lstStyle/>
          <a:p>
            <a:pPr algn="ctr" defTabSz="342900"/>
            <a:r>
              <a:rPr lang="vi-VN" sz="900">
                <a:solidFill>
                  <a:srgbClr val="1CADE4">
                    <a:lumMod val="50000"/>
                  </a:srgbClr>
                </a:solidFill>
                <a:latin typeface="Tw Cen MT"/>
              </a:rPr>
              <a:t>PHÒNG ĐÀO TẠO TINPNC</a:t>
            </a:r>
            <a:r>
              <a:rPr lang="en-US" sz="900">
                <a:solidFill>
                  <a:srgbClr val="1CADE4">
                    <a:lumMod val="50000"/>
                  </a:srgbClr>
                </a:solidFill>
                <a:latin typeface="Tw Cen MT"/>
              </a:rPr>
              <a:t>| </a:t>
            </a:r>
            <a:r>
              <a:rPr lang="vi-VN" sz="900" err="1">
                <a:solidFill>
                  <a:srgbClr val="1CADE4">
                    <a:lumMod val="50000"/>
                  </a:srgbClr>
                </a:solidFill>
                <a:latin typeface="Tw Cen MT"/>
              </a:rPr>
              <a:t>Youtube</a:t>
            </a:r>
            <a:r>
              <a:rPr lang="vi-VN" sz="900">
                <a:solidFill>
                  <a:srgbClr val="1CADE4">
                    <a:lumMod val="50000"/>
                  </a:srgbClr>
                </a:solidFill>
                <a:latin typeface="Tw Cen MT"/>
              </a:rPr>
              <a:t> </a:t>
            </a:r>
            <a:r>
              <a:rPr lang="vi-VN" sz="900" err="1">
                <a:solidFill>
                  <a:srgbClr val="1CADE4">
                    <a:lumMod val="50000"/>
                  </a:srgbClr>
                </a:solidFill>
                <a:latin typeface="Tw Cen MT"/>
              </a:rPr>
              <a:t>Channel</a:t>
            </a:r>
            <a:r>
              <a:rPr lang="en-US" sz="900">
                <a:solidFill>
                  <a:srgbClr val="1CADE4">
                    <a:lumMod val="50000"/>
                  </a:srgbClr>
                </a:solidFill>
                <a:latin typeface="Tw Cen MT"/>
              </a:rPr>
              <a:t> – </a:t>
            </a:r>
            <a:r>
              <a:rPr lang="vi-VN" sz="900">
                <a:solidFill>
                  <a:srgbClr val="1CADE4">
                    <a:lumMod val="50000"/>
                  </a:srgbClr>
                </a:solidFill>
                <a:latin typeface="Tw Cen MT"/>
              </a:rPr>
              <a:t>ĐÀO TẠO TINPNC</a:t>
            </a:r>
            <a:r>
              <a:rPr lang="en-US" sz="900">
                <a:solidFill>
                  <a:srgbClr val="1CADE4">
                    <a:lumMod val="50000"/>
                  </a:srgbClr>
                </a:solidFill>
                <a:latin typeface="Tw Cen MT"/>
              </a:rPr>
              <a:t> ; Email - TINPNC.DT@fpt.net</a:t>
            </a:r>
          </a:p>
        </p:txBody>
      </p:sp>
    </p:spTree>
    <p:extLst>
      <p:ext uri="{BB962C8B-B14F-4D97-AF65-F5344CB8AC3E}">
        <p14:creationId xmlns:p14="http://schemas.microsoft.com/office/powerpoint/2010/main" val="16664935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AA87589-C11B-E4F2-2970-2BED6BB7DCB9}"/>
              </a:ext>
            </a:extLst>
          </p:cNvPr>
          <p:cNvSpPr/>
          <p:nvPr userDrawn="1"/>
        </p:nvSpPr>
        <p:spPr>
          <a:xfrm>
            <a:off x="251460" y="4746497"/>
            <a:ext cx="8641080" cy="230832"/>
          </a:xfrm>
          <a:prstGeom prst="rect">
            <a:avLst/>
          </a:prstGeom>
        </p:spPr>
        <p:txBody>
          <a:bodyPr wrap="square">
            <a:spAutoFit/>
          </a:bodyPr>
          <a:lstStyle/>
          <a:p>
            <a:pPr algn="ctr" defTabSz="342900"/>
            <a:r>
              <a:rPr lang="vi-VN" sz="900">
                <a:solidFill>
                  <a:srgbClr val="1CADE4">
                    <a:lumMod val="50000"/>
                  </a:srgbClr>
                </a:solidFill>
                <a:latin typeface="Tw Cen MT"/>
              </a:rPr>
              <a:t>PHÒNG ĐÀO TẠO TINPNC</a:t>
            </a:r>
            <a:r>
              <a:rPr lang="en-US" sz="900">
                <a:solidFill>
                  <a:srgbClr val="1CADE4">
                    <a:lumMod val="50000"/>
                  </a:srgbClr>
                </a:solidFill>
                <a:latin typeface="Tw Cen MT"/>
              </a:rPr>
              <a:t>| </a:t>
            </a:r>
            <a:r>
              <a:rPr lang="vi-VN" sz="900" err="1">
                <a:solidFill>
                  <a:srgbClr val="1CADE4">
                    <a:lumMod val="50000"/>
                  </a:srgbClr>
                </a:solidFill>
                <a:latin typeface="Tw Cen MT"/>
              </a:rPr>
              <a:t>Youtube</a:t>
            </a:r>
            <a:r>
              <a:rPr lang="vi-VN" sz="900">
                <a:solidFill>
                  <a:srgbClr val="1CADE4">
                    <a:lumMod val="50000"/>
                  </a:srgbClr>
                </a:solidFill>
                <a:latin typeface="Tw Cen MT"/>
              </a:rPr>
              <a:t> </a:t>
            </a:r>
            <a:r>
              <a:rPr lang="vi-VN" sz="900" err="1">
                <a:solidFill>
                  <a:srgbClr val="1CADE4">
                    <a:lumMod val="50000"/>
                  </a:srgbClr>
                </a:solidFill>
                <a:latin typeface="Tw Cen MT"/>
              </a:rPr>
              <a:t>Channel</a:t>
            </a:r>
            <a:r>
              <a:rPr lang="en-US" sz="900">
                <a:solidFill>
                  <a:srgbClr val="1CADE4">
                    <a:lumMod val="50000"/>
                  </a:srgbClr>
                </a:solidFill>
                <a:latin typeface="Tw Cen MT"/>
              </a:rPr>
              <a:t> – </a:t>
            </a:r>
            <a:r>
              <a:rPr lang="vi-VN" sz="900">
                <a:solidFill>
                  <a:srgbClr val="1CADE4">
                    <a:lumMod val="50000"/>
                  </a:srgbClr>
                </a:solidFill>
                <a:latin typeface="Tw Cen MT"/>
              </a:rPr>
              <a:t>ĐÀO TẠO TINPNC</a:t>
            </a:r>
            <a:r>
              <a:rPr lang="en-US" sz="900">
                <a:solidFill>
                  <a:srgbClr val="1CADE4">
                    <a:lumMod val="50000"/>
                  </a:srgbClr>
                </a:solidFill>
                <a:latin typeface="Tw Cen MT"/>
              </a:rPr>
              <a:t> ; Email - TINPNC.DT@fpt.net</a:t>
            </a:r>
          </a:p>
        </p:txBody>
      </p:sp>
    </p:spTree>
    <p:extLst>
      <p:ext uri="{BB962C8B-B14F-4D97-AF65-F5344CB8AC3E}">
        <p14:creationId xmlns:p14="http://schemas.microsoft.com/office/powerpoint/2010/main" val="42177211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0" y="0"/>
            <a:ext cx="9144000" cy="3114092"/>
          </a:xfrm>
          <a:prstGeom prst="rect">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6" name="Picture Placeholder 3"/>
          <p:cNvSpPr>
            <a:spLocks noGrp="1"/>
          </p:cNvSpPr>
          <p:nvPr>
            <p:ph type="pic" sz="quarter" idx="10"/>
          </p:nvPr>
        </p:nvSpPr>
        <p:spPr>
          <a:xfrm>
            <a:off x="3949303" y="690942"/>
            <a:ext cx="1245394" cy="1244203"/>
          </a:xfrm>
          <a:prstGeom prst="ellipse">
            <a:avLst/>
          </a:prstGeom>
        </p:spPr>
        <p:txBody>
          <a:bodyPr>
            <a:normAutofit/>
          </a:bodyPr>
          <a:lstStyle>
            <a:lvl1pPr>
              <a:defRPr sz="1200">
                <a:solidFill>
                  <a:schemeClr val="accent2"/>
                </a:solidFill>
              </a:defRPr>
            </a:lvl1pPr>
          </a:lstStyle>
          <a:p>
            <a:endParaRPr lang="id-ID"/>
          </a:p>
        </p:txBody>
      </p:sp>
    </p:spTree>
    <p:extLst>
      <p:ext uri="{BB962C8B-B14F-4D97-AF65-F5344CB8AC3E}">
        <p14:creationId xmlns:p14="http://schemas.microsoft.com/office/powerpoint/2010/main" val="74273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6087505" y="1494935"/>
            <a:ext cx="3044450" cy="1976487"/>
          </a:xfrm>
        </p:spPr>
        <p:txBody>
          <a:bodyPr>
            <a:normAutofit/>
          </a:bodyPr>
          <a:lstStyle>
            <a:lvl1pPr>
              <a:defRPr sz="1200">
                <a:solidFill>
                  <a:schemeClr val="accent2"/>
                </a:solidFill>
              </a:defRPr>
            </a:lvl1pPr>
          </a:lstStyle>
          <a:p>
            <a:endParaRPr lang="id-ID"/>
          </a:p>
        </p:txBody>
      </p:sp>
      <p:sp>
        <p:nvSpPr>
          <p:cNvPr id="11" name="Picture Placeholder 3"/>
          <p:cNvSpPr>
            <a:spLocks noGrp="1"/>
          </p:cNvSpPr>
          <p:nvPr>
            <p:ph type="pic" sz="quarter" idx="12"/>
          </p:nvPr>
        </p:nvSpPr>
        <p:spPr>
          <a:xfrm>
            <a:off x="0" y="1494935"/>
            <a:ext cx="3043753" cy="1976487"/>
          </a:xfrm>
        </p:spPr>
        <p:txBody>
          <a:bodyPr>
            <a:normAutofit/>
          </a:bodyPr>
          <a:lstStyle>
            <a:lvl1pPr>
              <a:defRPr sz="1200">
                <a:solidFill>
                  <a:schemeClr val="accent2"/>
                </a:solidFill>
              </a:defRPr>
            </a:lvl1pPr>
          </a:lstStyle>
          <a:p>
            <a:endParaRPr lang="id-ID"/>
          </a:p>
        </p:txBody>
      </p:sp>
      <p:grpSp>
        <p:nvGrpSpPr>
          <p:cNvPr id="17" name="Group 16"/>
          <p:cNvGrpSpPr/>
          <p:nvPr userDrawn="1"/>
        </p:nvGrpSpPr>
        <p:grpSpPr>
          <a:xfrm>
            <a:off x="260564" y="4806993"/>
            <a:ext cx="168062" cy="165867"/>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0" name="Group 19"/>
          <p:cNvGrpSpPr/>
          <p:nvPr userDrawn="1"/>
        </p:nvGrpSpPr>
        <p:grpSpPr>
          <a:xfrm flipH="1">
            <a:off x="700282" y="4806993"/>
            <a:ext cx="168062" cy="165867"/>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3" name="Straight Connector 22"/>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248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1" name="Picture Placeholder 3"/>
          <p:cNvSpPr>
            <a:spLocks noGrp="1"/>
          </p:cNvSpPr>
          <p:nvPr>
            <p:ph type="pic" sz="quarter" idx="12"/>
          </p:nvPr>
        </p:nvSpPr>
        <p:spPr>
          <a:xfrm>
            <a:off x="0" y="1494935"/>
            <a:ext cx="9144000" cy="1976487"/>
          </a:xfrm>
        </p:spPr>
        <p:txBody>
          <a:bodyPr>
            <a:normAutofit/>
          </a:bodyPr>
          <a:lstStyle>
            <a:lvl1pPr>
              <a:defRPr sz="1200">
                <a:solidFill>
                  <a:schemeClr val="accent2"/>
                </a:solidFill>
              </a:defRPr>
            </a:lvl1pPr>
          </a:lstStyle>
          <a:p>
            <a:endParaRPr lang="id-ID"/>
          </a:p>
        </p:txBody>
      </p:sp>
      <p:grpSp>
        <p:nvGrpSpPr>
          <p:cNvPr id="15" name="Group 14"/>
          <p:cNvGrpSpPr/>
          <p:nvPr userDrawn="1"/>
        </p:nvGrpSpPr>
        <p:grpSpPr>
          <a:xfrm>
            <a:off x="260564" y="4806993"/>
            <a:ext cx="168062" cy="165867"/>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8" name="Group 17"/>
          <p:cNvGrpSpPr/>
          <p:nvPr userDrawn="1"/>
        </p:nvGrpSpPr>
        <p:grpSpPr>
          <a:xfrm flipH="1">
            <a:off x="700282" y="4806993"/>
            <a:ext cx="168062" cy="165867"/>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1" name="Straight Connector 20"/>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5461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1525500" cy="1714500"/>
          </a:xfrm>
        </p:spPr>
        <p:txBody>
          <a:bodyPr/>
          <a:lstStyle>
            <a:lvl1pPr>
              <a:defRPr sz="1350">
                <a:solidFill>
                  <a:schemeClr val="accent2"/>
                </a:solidFill>
              </a:defRPr>
            </a:lvl1pPr>
          </a:lstStyle>
          <a:p>
            <a:endParaRPr lang="id-ID"/>
          </a:p>
        </p:txBody>
      </p:sp>
      <p:sp>
        <p:nvSpPr>
          <p:cNvPr id="8" name="Picture Placeholder 3"/>
          <p:cNvSpPr>
            <a:spLocks noGrp="1"/>
          </p:cNvSpPr>
          <p:nvPr>
            <p:ph type="pic" sz="quarter" idx="11"/>
          </p:nvPr>
        </p:nvSpPr>
        <p:spPr>
          <a:xfrm>
            <a:off x="0" y="1714500"/>
            <a:ext cx="1525500" cy="1714500"/>
          </a:xfrm>
        </p:spPr>
        <p:txBody>
          <a:bodyPr/>
          <a:lstStyle>
            <a:lvl1pPr>
              <a:defRPr sz="1350">
                <a:solidFill>
                  <a:schemeClr val="accent2"/>
                </a:solidFill>
              </a:defRPr>
            </a:lvl1pPr>
          </a:lstStyle>
          <a:p>
            <a:endParaRPr lang="id-ID"/>
          </a:p>
        </p:txBody>
      </p:sp>
      <p:sp>
        <p:nvSpPr>
          <p:cNvPr id="9" name="Picture Placeholder 3"/>
          <p:cNvSpPr>
            <a:spLocks noGrp="1"/>
          </p:cNvSpPr>
          <p:nvPr>
            <p:ph type="pic" sz="quarter" idx="12"/>
          </p:nvPr>
        </p:nvSpPr>
        <p:spPr>
          <a:xfrm>
            <a:off x="0" y="3429000"/>
            <a:ext cx="1525500" cy="1714500"/>
          </a:xfrm>
        </p:spPr>
        <p:txBody>
          <a:bodyPr/>
          <a:lstStyle>
            <a:lvl1pPr>
              <a:defRPr sz="1350">
                <a:solidFill>
                  <a:schemeClr val="accent2"/>
                </a:solidFill>
              </a:defRPr>
            </a:lvl1pPr>
          </a:lstStyle>
          <a:p>
            <a:endParaRPr lang="id-ID"/>
          </a:p>
        </p:txBody>
      </p:sp>
      <p:sp>
        <p:nvSpPr>
          <p:cNvPr id="10" name="Picture Placeholder 3"/>
          <p:cNvSpPr>
            <a:spLocks noGrp="1"/>
          </p:cNvSpPr>
          <p:nvPr>
            <p:ph type="pic" sz="quarter" idx="13"/>
          </p:nvPr>
        </p:nvSpPr>
        <p:spPr>
          <a:xfrm>
            <a:off x="1527989" y="0"/>
            <a:ext cx="1525500" cy="1714500"/>
          </a:xfrm>
        </p:spPr>
        <p:txBody>
          <a:bodyPr/>
          <a:lstStyle>
            <a:lvl1pPr>
              <a:defRPr sz="1350">
                <a:solidFill>
                  <a:schemeClr val="accent2"/>
                </a:solidFill>
              </a:defRPr>
            </a:lvl1pPr>
          </a:lstStyle>
          <a:p>
            <a:endParaRPr lang="id-ID"/>
          </a:p>
        </p:txBody>
      </p:sp>
      <p:sp>
        <p:nvSpPr>
          <p:cNvPr id="12" name="Picture Placeholder 3"/>
          <p:cNvSpPr>
            <a:spLocks noGrp="1"/>
          </p:cNvSpPr>
          <p:nvPr>
            <p:ph type="pic" sz="quarter" idx="14"/>
          </p:nvPr>
        </p:nvSpPr>
        <p:spPr>
          <a:xfrm>
            <a:off x="1527989" y="1714500"/>
            <a:ext cx="1525500" cy="1714500"/>
          </a:xfrm>
        </p:spPr>
        <p:txBody>
          <a:bodyPr/>
          <a:lstStyle>
            <a:lvl1pPr>
              <a:defRPr sz="1350">
                <a:solidFill>
                  <a:schemeClr val="accent2"/>
                </a:solidFill>
              </a:defRPr>
            </a:lvl1pPr>
          </a:lstStyle>
          <a:p>
            <a:endParaRPr lang="id-ID"/>
          </a:p>
        </p:txBody>
      </p:sp>
      <p:sp>
        <p:nvSpPr>
          <p:cNvPr id="13" name="Picture Placeholder 3"/>
          <p:cNvSpPr>
            <a:spLocks noGrp="1"/>
          </p:cNvSpPr>
          <p:nvPr>
            <p:ph type="pic" sz="quarter" idx="15"/>
          </p:nvPr>
        </p:nvSpPr>
        <p:spPr>
          <a:xfrm>
            <a:off x="1527989" y="3429000"/>
            <a:ext cx="1525500" cy="1714500"/>
          </a:xfrm>
        </p:spPr>
        <p:txBody>
          <a:bodyPr/>
          <a:lstStyle>
            <a:lvl1pPr>
              <a:defRPr sz="1350">
                <a:solidFill>
                  <a:schemeClr val="accent2"/>
                </a:solidFill>
              </a:defRPr>
            </a:lvl1pPr>
          </a:lstStyle>
          <a:p>
            <a:endParaRPr lang="id-ID"/>
          </a:p>
        </p:txBody>
      </p:sp>
      <p:sp>
        <p:nvSpPr>
          <p:cNvPr id="14" name="Picture Placeholder 3"/>
          <p:cNvSpPr>
            <a:spLocks noGrp="1"/>
          </p:cNvSpPr>
          <p:nvPr>
            <p:ph type="pic" sz="quarter" idx="16"/>
          </p:nvPr>
        </p:nvSpPr>
        <p:spPr>
          <a:xfrm>
            <a:off x="3053489" y="0"/>
            <a:ext cx="1525500" cy="1714500"/>
          </a:xfrm>
        </p:spPr>
        <p:txBody>
          <a:bodyPr/>
          <a:lstStyle>
            <a:lvl1pPr>
              <a:defRPr sz="1350">
                <a:solidFill>
                  <a:schemeClr val="accent2"/>
                </a:solidFill>
              </a:defRPr>
            </a:lvl1pPr>
          </a:lstStyle>
          <a:p>
            <a:endParaRPr lang="id-ID"/>
          </a:p>
        </p:txBody>
      </p:sp>
      <p:sp>
        <p:nvSpPr>
          <p:cNvPr id="15" name="Picture Placeholder 3"/>
          <p:cNvSpPr>
            <a:spLocks noGrp="1"/>
          </p:cNvSpPr>
          <p:nvPr>
            <p:ph type="pic" sz="quarter" idx="17"/>
          </p:nvPr>
        </p:nvSpPr>
        <p:spPr>
          <a:xfrm>
            <a:off x="3053489" y="1714500"/>
            <a:ext cx="1525500" cy="1714500"/>
          </a:xfrm>
        </p:spPr>
        <p:txBody>
          <a:bodyPr/>
          <a:lstStyle>
            <a:lvl1pPr>
              <a:defRPr sz="1350">
                <a:solidFill>
                  <a:schemeClr val="accent2"/>
                </a:solidFill>
              </a:defRPr>
            </a:lvl1pPr>
          </a:lstStyle>
          <a:p>
            <a:endParaRPr lang="id-ID"/>
          </a:p>
        </p:txBody>
      </p:sp>
      <p:sp>
        <p:nvSpPr>
          <p:cNvPr id="16" name="Picture Placeholder 3"/>
          <p:cNvSpPr>
            <a:spLocks noGrp="1"/>
          </p:cNvSpPr>
          <p:nvPr>
            <p:ph type="pic" sz="quarter" idx="18"/>
          </p:nvPr>
        </p:nvSpPr>
        <p:spPr>
          <a:xfrm>
            <a:off x="3053489" y="3429000"/>
            <a:ext cx="1525500" cy="1714500"/>
          </a:xfrm>
        </p:spPr>
        <p:txBody>
          <a:bodyPr/>
          <a:lstStyle>
            <a:lvl1pPr>
              <a:defRPr sz="1350">
                <a:solidFill>
                  <a:schemeClr val="accent2"/>
                </a:solidFill>
              </a:defRPr>
            </a:lvl1pPr>
          </a:lstStyle>
          <a:p>
            <a:endParaRPr lang="id-ID"/>
          </a:p>
        </p:txBody>
      </p:sp>
      <p:sp>
        <p:nvSpPr>
          <p:cNvPr id="17" name="Picture Placeholder 3"/>
          <p:cNvSpPr>
            <a:spLocks noGrp="1"/>
          </p:cNvSpPr>
          <p:nvPr>
            <p:ph type="pic" sz="quarter" idx="19"/>
          </p:nvPr>
        </p:nvSpPr>
        <p:spPr>
          <a:xfrm>
            <a:off x="4581479" y="0"/>
            <a:ext cx="1525500" cy="1714500"/>
          </a:xfrm>
        </p:spPr>
        <p:txBody>
          <a:bodyPr/>
          <a:lstStyle>
            <a:lvl1pPr>
              <a:defRPr sz="1350">
                <a:solidFill>
                  <a:schemeClr val="accent2"/>
                </a:solidFill>
              </a:defRPr>
            </a:lvl1pPr>
          </a:lstStyle>
          <a:p>
            <a:endParaRPr lang="id-ID"/>
          </a:p>
        </p:txBody>
      </p:sp>
      <p:sp>
        <p:nvSpPr>
          <p:cNvPr id="18" name="Picture Placeholder 3"/>
          <p:cNvSpPr>
            <a:spLocks noGrp="1"/>
          </p:cNvSpPr>
          <p:nvPr>
            <p:ph type="pic" sz="quarter" idx="20"/>
          </p:nvPr>
        </p:nvSpPr>
        <p:spPr>
          <a:xfrm>
            <a:off x="4581479" y="1714500"/>
            <a:ext cx="1525500" cy="1714500"/>
          </a:xfrm>
        </p:spPr>
        <p:txBody>
          <a:bodyPr/>
          <a:lstStyle>
            <a:lvl1pPr>
              <a:defRPr sz="1350">
                <a:solidFill>
                  <a:schemeClr val="accent2"/>
                </a:solidFill>
              </a:defRPr>
            </a:lvl1pPr>
          </a:lstStyle>
          <a:p>
            <a:endParaRPr lang="id-ID"/>
          </a:p>
        </p:txBody>
      </p:sp>
      <p:sp>
        <p:nvSpPr>
          <p:cNvPr id="19" name="Picture Placeholder 3"/>
          <p:cNvSpPr>
            <a:spLocks noGrp="1"/>
          </p:cNvSpPr>
          <p:nvPr>
            <p:ph type="pic" sz="quarter" idx="21"/>
          </p:nvPr>
        </p:nvSpPr>
        <p:spPr>
          <a:xfrm>
            <a:off x="4581479" y="3429000"/>
            <a:ext cx="1525500" cy="1714500"/>
          </a:xfrm>
        </p:spPr>
        <p:txBody>
          <a:bodyPr/>
          <a:lstStyle>
            <a:lvl1pPr>
              <a:defRPr sz="1350">
                <a:solidFill>
                  <a:schemeClr val="accent2"/>
                </a:solidFill>
              </a:defRPr>
            </a:lvl1pPr>
          </a:lstStyle>
          <a:p>
            <a:endParaRPr lang="id-ID"/>
          </a:p>
        </p:txBody>
      </p:sp>
      <p:sp>
        <p:nvSpPr>
          <p:cNvPr id="20" name="Picture Placeholder 3"/>
          <p:cNvSpPr>
            <a:spLocks noGrp="1"/>
          </p:cNvSpPr>
          <p:nvPr>
            <p:ph type="pic" sz="quarter" idx="22"/>
          </p:nvPr>
        </p:nvSpPr>
        <p:spPr>
          <a:xfrm>
            <a:off x="6104489" y="0"/>
            <a:ext cx="1525500" cy="1714500"/>
          </a:xfrm>
        </p:spPr>
        <p:txBody>
          <a:bodyPr/>
          <a:lstStyle>
            <a:lvl1pPr>
              <a:defRPr sz="1350">
                <a:solidFill>
                  <a:schemeClr val="accent2"/>
                </a:solidFill>
              </a:defRPr>
            </a:lvl1pPr>
          </a:lstStyle>
          <a:p>
            <a:endParaRPr lang="id-ID"/>
          </a:p>
        </p:txBody>
      </p:sp>
      <p:sp>
        <p:nvSpPr>
          <p:cNvPr id="21" name="Picture Placeholder 3"/>
          <p:cNvSpPr>
            <a:spLocks noGrp="1"/>
          </p:cNvSpPr>
          <p:nvPr>
            <p:ph type="pic" sz="quarter" idx="23"/>
          </p:nvPr>
        </p:nvSpPr>
        <p:spPr>
          <a:xfrm>
            <a:off x="6104489" y="1714500"/>
            <a:ext cx="1525500" cy="1714500"/>
          </a:xfrm>
        </p:spPr>
        <p:txBody>
          <a:bodyPr/>
          <a:lstStyle>
            <a:lvl1pPr>
              <a:defRPr sz="1350">
                <a:solidFill>
                  <a:schemeClr val="accent2"/>
                </a:solidFill>
              </a:defRPr>
            </a:lvl1pPr>
          </a:lstStyle>
          <a:p>
            <a:endParaRPr lang="id-ID"/>
          </a:p>
        </p:txBody>
      </p:sp>
      <p:sp>
        <p:nvSpPr>
          <p:cNvPr id="22" name="Picture Placeholder 3"/>
          <p:cNvSpPr>
            <a:spLocks noGrp="1"/>
          </p:cNvSpPr>
          <p:nvPr>
            <p:ph type="pic" sz="quarter" idx="24"/>
          </p:nvPr>
        </p:nvSpPr>
        <p:spPr>
          <a:xfrm>
            <a:off x="6104489" y="3429000"/>
            <a:ext cx="1525500" cy="1714500"/>
          </a:xfrm>
        </p:spPr>
        <p:txBody>
          <a:bodyPr/>
          <a:lstStyle>
            <a:lvl1pPr>
              <a:defRPr sz="1350">
                <a:solidFill>
                  <a:schemeClr val="accent2"/>
                </a:solidFill>
              </a:defRPr>
            </a:lvl1pPr>
          </a:lstStyle>
          <a:p>
            <a:endParaRPr lang="id-ID"/>
          </a:p>
        </p:txBody>
      </p:sp>
      <p:sp>
        <p:nvSpPr>
          <p:cNvPr id="23" name="Picture Placeholder 3"/>
          <p:cNvSpPr>
            <a:spLocks noGrp="1"/>
          </p:cNvSpPr>
          <p:nvPr>
            <p:ph type="pic" sz="quarter" idx="25"/>
          </p:nvPr>
        </p:nvSpPr>
        <p:spPr>
          <a:xfrm>
            <a:off x="7632479" y="0"/>
            <a:ext cx="1525500" cy="1714500"/>
          </a:xfrm>
        </p:spPr>
        <p:txBody>
          <a:bodyPr/>
          <a:lstStyle>
            <a:lvl1pPr>
              <a:defRPr sz="1350">
                <a:solidFill>
                  <a:schemeClr val="accent2"/>
                </a:solidFill>
              </a:defRPr>
            </a:lvl1pPr>
          </a:lstStyle>
          <a:p>
            <a:endParaRPr lang="id-ID"/>
          </a:p>
        </p:txBody>
      </p:sp>
      <p:sp>
        <p:nvSpPr>
          <p:cNvPr id="24" name="Picture Placeholder 3"/>
          <p:cNvSpPr>
            <a:spLocks noGrp="1"/>
          </p:cNvSpPr>
          <p:nvPr>
            <p:ph type="pic" sz="quarter" idx="26"/>
          </p:nvPr>
        </p:nvSpPr>
        <p:spPr>
          <a:xfrm>
            <a:off x="7632479" y="1714500"/>
            <a:ext cx="1525500" cy="1714500"/>
          </a:xfrm>
        </p:spPr>
        <p:txBody>
          <a:bodyPr/>
          <a:lstStyle>
            <a:lvl1pPr>
              <a:defRPr sz="1350">
                <a:solidFill>
                  <a:schemeClr val="accent2"/>
                </a:solidFill>
              </a:defRPr>
            </a:lvl1pPr>
          </a:lstStyle>
          <a:p>
            <a:endParaRPr lang="id-ID"/>
          </a:p>
        </p:txBody>
      </p:sp>
      <p:sp>
        <p:nvSpPr>
          <p:cNvPr id="25" name="Picture Placeholder 3"/>
          <p:cNvSpPr>
            <a:spLocks noGrp="1"/>
          </p:cNvSpPr>
          <p:nvPr>
            <p:ph type="pic" sz="quarter" idx="27"/>
          </p:nvPr>
        </p:nvSpPr>
        <p:spPr>
          <a:xfrm>
            <a:off x="7632479" y="3429000"/>
            <a:ext cx="1525500" cy="1714500"/>
          </a:xfrm>
        </p:spPr>
        <p:txBody>
          <a:bodyPr/>
          <a:lstStyle>
            <a:lvl1pPr>
              <a:defRPr sz="1350">
                <a:solidFill>
                  <a:schemeClr val="accent2"/>
                </a:solidFill>
              </a:defRPr>
            </a:lvl1pPr>
          </a:lstStyle>
          <a:p>
            <a:endParaRPr lang="id-ID"/>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solidFill>
                <a:schemeClr val="accent2"/>
              </a:solidFill>
            </a:endParaRPr>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solidFill>
                <a:schemeClr val="accent2"/>
              </a:solidFill>
            </a:endParaRPr>
          </a:p>
        </p:txBody>
      </p:sp>
      <p:sp>
        <p:nvSpPr>
          <p:cNvPr id="7" name="TextBox 6"/>
          <p:cNvSpPr txBox="1"/>
          <p:nvPr userDrawn="1"/>
        </p:nvSpPr>
        <p:spPr>
          <a:xfrm>
            <a:off x="8667508" y="228849"/>
            <a:ext cx="304892" cy="213585"/>
          </a:xfrm>
          <a:prstGeom prst="rect">
            <a:avLst/>
          </a:prstGeom>
          <a:noFill/>
        </p:spPr>
        <p:txBody>
          <a:bodyPr wrap="none" rtlCol="0">
            <a:spAutoFit/>
          </a:bodyPr>
          <a:lstStyle/>
          <a:p>
            <a:pPr algn="ctr"/>
            <a:fld id="{260E2A6B-A809-4840-BF14-8648BC0BDF87}" type="slidenum">
              <a:rPr lang="id-ID" sz="788" b="1" smtClean="0">
                <a:solidFill>
                  <a:schemeClr val="accent2"/>
                </a:solidFill>
              </a:rPr>
              <a:pPr algn="ctr"/>
              <a:t>‹#›</a:t>
            </a:fld>
            <a:endParaRPr lang="id-ID" sz="788">
              <a:solidFill>
                <a:schemeClr val="accent2"/>
              </a:solidFill>
            </a:endParaRPr>
          </a:p>
        </p:txBody>
      </p:sp>
    </p:spTree>
    <p:extLst>
      <p:ext uri="{BB962C8B-B14F-4D97-AF65-F5344CB8AC3E}">
        <p14:creationId xmlns:p14="http://schemas.microsoft.com/office/powerpoint/2010/main" val="238365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sp>
        <p:nvSpPr>
          <p:cNvPr id="26" name="Picture Placeholder 3"/>
          <p:cNvSpPr>
            <a:spLocks noGrp="1"/>
          </p:cNvSpPr>
          <p:nvPr>
            <p:ph type="pic" sz="quarter" idx="10"/>
          </p:nvPr>
        </p:nvSpPr>
        <p:spPr>
          <a:xfrm>
            <a:off x="1087630"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7" name="Picture Placeholder 3"/>
          <p:cNvSpPr>
            <a:spLocks noGrp="1"/>
          </p:cNvSpPr>
          <p:nvPr>
            <p:ph type="pic" sz="quarter" idx="11"/>
          </p:nvPr>
        </p:nvSpPr>
        <p:spPr>
          <a:xfrm>
            <a:off x="2978898"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8" name="Picture Placeholder 3"/>
          <p:cNvSpPr>
            <a:spLocks noGrp="1"/>
          </p:cNvSpPr>
          <p:nvPr>
            <p:ph type="pic" sz="quarter" idx="12"/>
          </p:nvPr>
        </p:nvSpPr>
        <p:spPr>
          <a:xfrm>
            <a:off x="4881589"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9" name="Picture Placeholder 3"/>
          <p:cNvSpPr>
            <a:spLocks noGrp="1"/>
          </p:cNvSpPr>
          <p:nvPr>
            <p:ph type="pic" sz="quarter" idx="13"/>
          </p:nvPr>
        </p:nvSpPr>
        <p:spPr>
          <a:xfrm>
            <a:off x="6772856" y="1713709"/>
            <a:ext cx="1273385" cy="1273385"/>
          </a:xfrm>
          <a:prstGeom prst="ellipse">
            <a:avLst/>
          </a:prstGeom>
        </p:spPr>
        <p:txBody>
          <a:bodyPr>
            <a:normAutofit/>
          </a:bodyPr>
          <a:lstStyle>
            <a:lvl1pPr>
              <a:defRPr sz="1200">
                <a:solidFill>
                  <a:schemeClr val="accent2"/>
                </a:solidFill>
              </a:defRPr>
            </a:lvl1pPr>
          </a:lstStyle>
          <a:p>
            <a:endParaRPr lang="id-ID"/>
          </a:p>
        </p:txBody>
      </p:sp>
      <p:grpSp>
        <p:nvGrpSpPr>
          <p:cNvPr id="16" name="Group 15"/>
          <p:cNvGrpSpPr/>
          <p:nvPr userDrawn="1"/>
        </p:nvGrpSpPr>
        <p:grpSpPr>
          <a:xfrm>
            <a:off x="260564" y="4806993"/>
            <a:ext cx="168062" cy="165867"/>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9" name="Group 18"/>
          <p:cNvGrpSpPr/>
          <p:nvPr userDrawn="1"/>
        </p:nvGrpSpPr>
        <p:grpSpPr>
          <a:xfrm flipH="1">
            <a:off x="700282" y="4806993"/>
            <a:ext cx="168062" cy="165867"/>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2" name="Straight Connector 2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3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BF8E521E-44BC-581F-BE65-BA09C069D722}"/>
              </a:ext>
            </a:extLst>
          </p:cNvPr>
          <p:cNvPicPr>
            <a:picLocks noChangeAspect="1"/>
          </p:cNvPicPr>
          <p:nvPr userDrawn="1"/>
        </p:nvPicPr>
        <p:blipFill>
          <a:blip r:embed="rId2"/>
          <a:stretch>
            <a:fillRect/>
          </a:stretch>
        </p:blipFill>
        <p:spPr>
          <a:xfrm>
            <a:off x="304800" y="664814"/>
            <a:ext cx="8534400" cy="3813872"/>
          </a:xfrm>
          <a:prstGeom prst="rect">
            <a:avLst/>
          </a:prstGeom>
        </p:spPr>
      </p:pic>
    </p:spTree>
    <p:extLst>
      <p:ext uri="{BB962C8B-B14F-4D97-AF65-F5344CB8AC3E}">
        <p14:creationId xmlns:p14="http://schemas.microsoft.com/office/powerpoint/2010/main" val="19656501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933370" y="1585121"/>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14" name="Group 13"/>
          <p:cNvGrpSpPr/>
          <p:nvPr userDrawn="1"/>
        </p:nvGrpSpPr>
        <p:grpSpPr>
          <a:xfrm>
            <a:off x="260564" y="4806993"/>
            <a:ext cx="168062" cy="165867"/>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7" name="Group 16"/>
          <p:cNvGrpSpPr/>
          <p:nvPr userDrawn="1"/>
        </p:nvGrpSpPr>
        <p:grpSpPr>
          <a:xfrm flipH="1">
            <a:off x="700282" y="4806993"/>
            <a:ext cx="168062" cy="165867"/>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0" name="Straight Connector 1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2547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087630"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8" name="Picture Placeholder 3"/>
          <p:cNvSpPr>
            <a:spLocks noGrp="1"/>
          </p:cNvSpPr>
          <p:nvPr>
            <p:ph type="pic" sz="quarter" idx="11"/>
          </p:nvPr>
        </p:nvSpPr>
        <p:spPr>
          <a:xfrm>
            <a:off x="2978898"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9" name="Picture Placeholder 3"/>
          <p:cNvSpPr>
            <a:spLocks noGrp="1"/>
          </p:cNvSpPr>
          <p:nvPr>
            <p:ph type="pic" sz="quarter" idx="12"/>
          </p:nvPr>
        </p:nvSpPr>
        <p:spPr>
          <a:xfrm>
            <a:off x="4881589"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10" name="Picture Placeholder 3"/>
          <p:cNvSpPr>
            <a:spLocks noGrp="1"/>
          </p:cNvSpPr>
          <p:nvPr>
            <p:ph type="pic" sz="quarter" idx="13"/>
          </p:nvPr>
        </p:nvSpPr>
        <p:spPr>
          <a:xfrm>
            <a:off x="6772856"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16" name="Rectangle 15"/>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7" name="Rectangle 16"/>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5" name="TextBox 24"/>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6" name="Group 25"/>
          <p:cNvGrpSpPr/>
          <p:nvPr userDrawn="1"/>
        </p:nvGrpSpPr>
        <p:grpSpPr>
          <a:xfrm>
            <a:off x="260564" y="4806993"/>
            <a:ext cx="168062" cy="165867"/>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9" name="Group 28"/>
          <p:cNvGrpSpPr/>
          <p:nvPr userDrawn="1"/>
        </p:nvGrpSpPr>
        <p:grpSpPr>
          <a:xfrm flipH="1">
            <a:off x="700282" y="4806993"/>
            <a:ext cx="168062" cy="165867"/>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2" name="Straight Connector 3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8844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07606" y="921544"/>
            <a:ext cx="1771650" cy="2445544"/>
          </a:xfrm>
        </p:spPr>
        <p:txBody>
          <a:bodyPr>
            <a:normAutofit/>
          </a:bodyPr>
          <a:lstStyle>
            <a:lvl1pPr>
              <a:defRPr sz="1200">
                <a:solidFill>
                  <a:schemeClr val="accent2"/>
                </a:solidFill>
              </a:defRPr>
            </a:lvl1pPr>
          </a:lstStyle>
          <a:p>
            <a:endParaRPr lang="id-ID"/>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6912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916781" y="1459074"/>
            <a:ext cx="2330054" cy="1512158"/>
          </a:xfrm>
        </p:spPr>
        <p:txBody>
          <a:bodyPr>
            <a:normAutofit/>
          </a:bodyPr>
          <a:lstStyle>
            <a:lvl1pPr>
              <a:defRPr sz="1500">
                <a:solidFill>
                  <a:schemeClr val="accent2"/>
                </a:solidFill>
              </a:defRPr>
            </a:lvl1pPr>
          </a:lstStyle>
          <a:p>
            <a:endParaRPr lang="id-ID"/>
          </a:p>
        </p:txBody>
      </p:sp>
      <p:sp>
        <p:nvSpPr>
          <p:cNvPr id="9" name="Picture Placeholder 2"/>
          <p:cNvSpPr>
            <a:spLocks noGrp="1"/>
          </p:cNvSpPr>
          <p:nvPr>
            <p:ph type="pic" sz="quarter" idx="11"/>
          </p:nvPr>
        </p:nvSpPr>
        <p:spPr>
          <a:xfrm>
            <a:off x="3400339" y="1459074"/>
            <a:ext cx="2330054" cy="1512158"/>
          </a:xfrm>
        </p:spPr>
        <p:txBody>
          <a:bodyPr>
            <a:normAutofit/>
          </a:bodyPr>
          <a:lstStyle>
            <a:lvl1pPr>
              <a:defRPr sz="1500">
                <a:solidFill>
                  <a:schemeClr val="accent2"/>
                </a:solidFill>
              </a:defRPr>
            </a:lvl1pPr>
          </a:lstStyle>
          <a:p>
            <a:endParaRPr lang="id-ID"/>
          </a:p>
        </p:txBody>
      </p:sp>
      <p:sp>
        <p:nvSpPr>
          <p:cNvPr id="10" name="Picture Placeholder 2"/>
          <p:cNvSpPr>
            <a:spLocks noGrp="1"/>
          </p:cNvSpPr>
          <p:nvPr>
            <p:ph type="pic" sz="quarter" idx="12"/>
          </p:nvPr>
        </p:nvSpPr>
        <p:spPr>
          <a:xfrm>
            <a:off x="5893536" y="1459074"/>
            <a:ext cx="2330054" cy="1512158"/>
          </a:xfrm>
        </p:spPr>
        <p:txBody>
          <a:bodyPr>
            <a:normAutofit/>
          </a:bodyPr>
          <a:lstStyle>
            <a:lvl1pPr>
              <a:defRPr sz="1500">
                <a:solidFill>
                  <a:schemeClr val="accent2"/>
                </a:solidFill>
              </a:defRPr>
            </a:lvl1pPr>
          </a:lstStyle>
          <a:p>
            <a:endParaRPr lang="id-ID"/>
          </a:p>
        </p:txBody>
      </p:sp>
      <p:sp>
        <p:nvSpPr>
          <p:cNvPr id="11" name="Picture Placeholder 2"/>
          <p:cNvSpPr>
            <a:spLocks noGrp="1"/>
          </p:cNvSpPr>
          <p:nvPr>
            <p:ph type="pic" sz="quarter" idx="13"/>
          </p:nvPr>
        </p:nvSpPr>
        <p:spPr>
          <a:xfrm>
            <a:off x="916781" y="3133009"/>
            <a:ext cx="2330054" cy="1512158"/>
          </a:xfrm>
        </p:spPr>
        <p:txBody>
          <a:bodyPr>
            <a:normAutofit/>
          </a:bodyPr>
          <a:lstStyle>
            <a:lvl1pPr>
              <a:defRPr sz="1500">
                <a:solidFill>
                  <a:schemeClr val="accent2"/>
                </a:solidFill>
              </a:defRPr>
            </a:lvl1pPr>
          </a:lstStyle>
          <a:p>
            <a:endParaRPr lang="id-ID"/>
          </a:p>
        </p:txBody>
      </p:sp>
      <p:sp>
        <p:nvSpPr>
          <p:cNvPr id="12" name="Picture Placeholder 2"/>
          <p:cNvSpPr>
            <a:spLocks noGrp="1"/>
          </p:cNvSpPr>
          <p:nvPr>
            <p:ph type="pic" sz="quarter" idx="14"/>
          </p:nvPr>
        </p:nvSpPr>
        <p:spPr>
          <a:xfrm>
            <a:off x="3400339" y="3133009"/>
            <a:ext cx="2330054" cy="1512158"/>
          </a:xfrm>
        </p:spPr>
        <p:txBody>
          <a:bodyPr>
            <a:normAutofit/>
          </a:bodyPr>
          <a:lstStyle>
            <a:lvl1pPr>
              <a:defRPr sz="1500">
                <a:solidFill>
                  <a:schemeClr val="accent2"/>
                </a:solidFill>
              </a:defRPr>
            </a:lvl1pPr>
          </a:lstStyle>
          <a:p>
            <a:endParaRPr lang="id-ID"/>
          </a:p>
        </p:txBody>
      </p:sp>
      <p:sp>
        <p:nvSpPr>
          <p:cNvPr id="13" name="Picture Placeholder 2"/>
          <p:cNvSpPr>
            <a:spLocks noGrp="1"/>
          </p:cNvSpPr>
          <p:nvPr>
            <p:ph type="pic" sz="quarter" idx="15"/>
          </p:nvPr>
        </p:nvSpPr>
        <p:spPr>
          <a:xfrm>
            <a:off x="5893536" y="3133009"/>
            <a:ext cx="2330054" cy="1512158"/>
          </a:xfrm>
        </p:spPr>
        <p:txBody>
          <a:bodyPr>
            <a:normAutofit/>
          </a:bodyPr>
          <a:lstStyle>
            <a:lvl1pPr>
              <a:defRPr sz="1500">
                <a:solidFill>
                  <a:schemeClr val="accent2"/>
                </a:solidFill>
              </a:defRPr>
            </a:lvl1pPr>
          </a:lstStyle>
          <a:p>
            <a:endParaRPr lang="id-ID"/>
          </a:p>
        </p:txBody>
      </p:sp>
      <p:sp>
        <p:nvSpPr>
          <p:cNvPr id="14" name="Freeform 5"/>
          <p:cNvSpPr>
            <a:spLocks/>
          </p:cNvSpPr>
          <p:nvPr userDrawn="1"/>
        </p:nvSpPr>
        <p:spPr bwMode="auto">
          <a:xfrm flipH="1">
            <a:off x="6978942" y="1991883"/>
            <a:ext cx="1003102" cy="100310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18" name="Freeform 5"/>
          <p:cNvSpPr>
            <a:spLocks/>
          </p:cNvSpPr>
          <p:nvPr userDrawn="1"/>
        </p:nvSpPr>
        <p:spPr bwMode="auto">
          <a:xfrm flipH="1">
            <a:off x="8152617" y="2891442"/>
            <a:ext cx="391080" cy="3910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19" name="Freeform 5"/>
          <p:cNvSpPr>
            <a:spLocks/>
          </p:cNvSpPr>
          <p:nvPr userDrawn="1"/>
        </p:nvSpPr>
        <p:spPr bwMode="auto">
          <a:xfrm flipH="1">
            <a:off x="6264644" y="1840491"/>
            <a:ext cx="391321" cy="39132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21" name="Rectangle 20"/>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Rectangle 21"/>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TextBox 22"/>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31" name="Group 30"/>
          <p:cNvGrpSpPr/>
          <p:nvPr userDrawn="1"/>
        </p:nvGrpSpPr>
        <p:grpSpPr>
          <a:xfrm>
            <a:off x="260564" y="4806993"/>
            <a:ext cx="168062" cy="165867"/>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4" name="Group 33"/>
          <p:cNvGrpSpPr/>
          <p:nvPr userDrawn="1"/>
        </p:nvGrpSpPr>
        <p:grpSpPr>
          <a:xfrm flipH="1">
            <a:off x="700282" y="4806993"/>
            <a:ext cx="168062" cy="165867"/>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7" name="Straight Connector 36"/>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75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894159" y="1614488"/>
            <a:ext cx="2405063" cy="2353866"/>
          </a:xfrm>
        </p:spPr>
        <p:txBody>
          <a:bodyPr>
            <a:normAutofit/>
          </a:bodyPr>
          <a:lstStyle>
            <a:lvl1pPr>
              <a:defRPr sz="1200">
                <a:solidFill>
                  <a:schemeClr val="accent2"/>
                </a:solidFill>
              </a:defRPr>
            </a:lvl1pPr>
          </a:lstStyle>
          <a:p>
            <a:endParaRPr lang="id-ID"/>
          </a:p>
        </p:txBody>
      </p:sp>
      <p:sp>
        <p:nvSpPr>
          <p:cNvPr id="16" name="Picture Placeholder 14"/>
          <p:cNvSpPr>
            <a:spLocks noGrp="1"/>
          </p:cNvSpPr>
          <p:nvPr>
            <p:ph type="pic" sz="quarter" idx="11"/>
          </p:nvPr>
        </p:nvSpPr>
        <p:spPr>
          <a:xfrm>
            <a:off x="3365866" y="1614488"/>
            <a:ext cx="2405063" cy="2353866"/>
          </a:xfrm>
        </p:spPr>
        <p:txBody>
          <a:bodyPr>
            <a:normAutofit/>
          </a:bodyPr>
          <a:lstStyle>
            <a:lvl1pPr>
              <a:defRPr sz="1200">
                <a:solidFill>
                  <a:schemeClr val="accent2"/>
                </a:solidFill>
              </a:defRPr>
            </a:lvl1pPr>
          </a:lstStyle>
          <a:p>
            <a:endParaRPr lang="id-ID"/>
          </a:p>
        </p:txBody>
      </p:sp>
      <p:sp>
        <p:nvSpPr>
          <p:cNvPr id="17" name="Picture Placeholder 14"/>
          <p:cNvSpPr>
            <a:spLocks noGrp="1"/>
          </p:cNvSpPr>
          <p:nvPr>
            <p:ph type="pic" sz="quarter" idx="12"/>
          </p:nvPr>
        </p:nvSpPr>
        <p:spPr>
          <a:xfrm>
            <a:off x="5857443" y="1614488"/>
            <a:ext cx="2405063" cy="2353866"/>
          </a:xfrm>
        </p:spPr>
        <p:txBody>
          <a:bodyPr>
            <a:normAutofit/>
          </a:bodyPr>
          <a:lstStyle>
            <a:lvl1pPr>
              <a:defRPr sz="1200">
                <a:solidFill>
                  <a:schemeClr val="accent2"/>
                </a:solidFill>
              </a:defRPr>
            </a:lvl1pPr>
          </a:lstStyle>
          <a:p>
            <a:endParaRPr lang="id-ID"/>
          </a:p>
        </p:txBody>
      </p:sp>
      <p:sp>
        <p:nvSpPr>
          <p:cNvPr id="25" name="Rectangle 24"/>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6" name="Rectangle 25"/>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7" name="TextBox 2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8" name="Group 27"/>
          <p:cNvGrpSpPr/>
          <p:nvPr userDrawn="1"/>
        </p:nvGrpSpPr>
        <p:grpSpPr>
          <a:xfrm>
            <a:off x="260564" y="4806993"/>
            <a:ext cx="168062" cy="165867"/>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1" name="Group 30"/>
          <p:cNvGrpSpPr/>
          <p:nvPr userDrawn="1"/>
        </p:nvGrpSpPr>
        <p:grpSpPr>
          <a:xfrm flipH="1">
            <a:off x="700282" y="4806993"/>
            <a:ext cx="168062" cy="165867"/>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4" name="Straight Connector 33"/>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172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784100" y="1712256"/>
            <a:ext cx="3727308" cy="2815004"/>
          </a:xfrm>
        </p:spPr>
        <p:txBody>
          <a:bodyPr>
            <a:normAutofit/>
          </a:bodyPr>
          <a:lstStyle>
            <a:lvl1pPr>
              <a:defRPr sz="1350">
                <a:solidFill>
                  <a:schemeClr val="accent2"/>
                </a:solidFill>
              </a:defRPr>
            </a:lvl1pPr>
          </a:lstStyle>
          <a:p>
            <a:endParaRPr lang="id-ID"/>
          </a:p>
        </p:txBody>
      </p:sp>
      <p:sp>
        <p:nvSpPr>
          <p:cNvPr id="9" name="Picture Placeholder 3"/>
          <p:cNvSpPr>
            <a:spLocks noGrp="1"/>
          </p:cNvSpPr>
          <p:nvPr>
            <p:ph type="pic" sz="quarter" idx="11"/>
          </p:nvPr>
        </p:nvSpPr>
        <p:spPr>
          <a:xfrm>
            <a:off x="4887572" y="1712256"/>
            <a:ext cx="3727308" cy="2815004"/>
          </a:xfrm>
        </p:spPr>
        <p:txBody>
          <a:bodyPr>
            <a:normAutofit/>
          </a:bodyPr>
          <a:lstStyle>
            <a:lvl1pPr>
              <a:defRPr sz="1350">
                <a:solidFill>
                  <a:schemeClr val="accent2"/>
                </a:solidFill>
              </a:defRPr>
            </a:lvl1pPr>
          </a:lstStyle>
          <a:p>
            <a:endParaRPr lang="id-ID"/>
          </a:p>
        </p:txBody>
      </p:sp>
    </p:spTree>
    <p:extLst>
      <p:ext uri="{BB962C8B-B14F-4D97-AF65-F5344CB8AC3E}">
        <p14:creationId xmlns:p14="http://schemas.microsoft.com/office/powerpoint/2010/main" val="1800219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784100" y="1712256"/>
            <a:ext cx="3727308" cy="2815004"/>
          </a:xfrm>
        </p:spPr>
        <p:txBody>
          <a:bodyPr>
            <a:normAutofit/>
          </a:bodyPr>
          <a:lstStyle>
            <a:lvl1pPr>
              <a:defRPr sz="1500">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4" name="Rectangle 13"/>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3721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1092442" y="960651"/>
            <a:ext cx="1162755" cy="1949243"/>
          </a:xfrm>
        </p:spPr>
        <p:txBody>
          <a:bodyPr>
            <a:normAutofit/>
          </a:bodyPr>
          <a:lstStyle>
            <a:lvl1pPr>
              <a:defRPr sz="1350">
                <a:solidFill>
                  <a:schemeClr val="accent2"/>
                </a:solidFill>
              </a:defRPr>
            </a:lvl1pPr>
          </a:lstStyle>
          <a:p>
            <a:endParaRPr lang="id-ID"/>
          </a:p>
        </p:txBody>
      </p:sp>
      <p:sp>
        <p:nvSpPr>
          <p:cNvPr id="9" name="Picture Placeholder 3"/>
          <p:cNvSpPr>
            <a:spLocks noGrp="1"/>
          </p:cNvSpPr>
          <p:nvPr>
            <p:ph type="pic" sz="quarter" idx="10"/>
          </p:nvPr>
        </p:nvSpPr>
        <p:spPr>
          <a:xfrm>
            <a:off x="2141805" y="629559"/>
            <a:ext cx="1332310" cy="2233484"/>
          </a:xfrm>
        </p:spPr>
        <p:txBody>
          <a:bodyPr>
            <a:normAutofit/>
          </a:bodyPr>
          <a:lstStyle>
            <a:lvl1pPr>
              <a:defRPr sz="1350">
                <a:solidFill>
                  <a:schemeClr val="accent2"/>
                </a:solidFill>
              </a:defRPr>
            </a:lvl1pPr>
          </a:lstStyle>
          <a:p>
            <a:endParaRPr lang="id-ID"/>
          </a:p>
        </p:txBody>
      </p:sp>
    </p:spTree>
    <p:extLst>
      <p:ext uri="{BB962C8B-B14F-4D97-AF65-F5344CB8AC3E}">
        <p14:creationId xmlns:p14="http://schemas.microsoft.com/office/powerpoint/2010/main" val="2752336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3949724" y="2373463"/>
            <a:ext cx="5114993" cy="3015389"/>
          </a:xfrm>
        </p:spPr>
        <p:txBody>
          <a:bodyPr>
            <a:normAutofit/>
          </a:bodyPr>
          <a:lstStyle>
            <a:lvl1pPr>
              <a:defRPr sz="1350">
                <a:solidFill>
                  <a:schemeClr val="accent2"/>
                </a:solidFill>
              </a:defRPr>
            </a:lvl1pPr>
          </a:lstStyle>
          <a:p>
            <a:endParaRPr lang="id-ID"/>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5465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7860"/>
            <a:ext cx="9144000" cy="3088482"/>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4876743" y="496855"/>
            <a:ext cx="2051237" cy="2227395"/>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200">
                <a:solidFill>
                  <a:schemeClr val="bg1"/>
                </a:solidFill>
              </a:defRPr>
            </a:lvl1pPr>
          </a:lstStyle>
          <a:p>
            <a:endParaRPr lang="id-ID"/>
          </a:p>
        </p:txBody>
      </p:sp>
    </p:spTree>
    <p:extLst>
      <p:ext uri="{BB962C8B-B14F-4D97-AF65-F5344CB8AC3E}">
        <p14:creationId xmlns:p14="http://schemas.microsoft.com/office/powerpoint/2010/main" val="3057445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AE92190-E7C2-21CD-8C7A-EEC8D770071D}"/>
              </a:ext>
            </a:extLst>
          </p:cNvPr>
          <p:cNvSpPr/>
          <p:nvPr userDrawn="1"/>
        </p:nvSpPr>
        <p:spPr>
          <a:xfrm>
            <a:off x="107504" y="4746497"/>
            <a:ext cx="8928992" cy="230832"/>
          </a:xfrm>
          <a:prstGeom prst="rect">
            <a:avLst/>
          </a:prstGeom>
        </p:spPr>
        <p:txBody>
          <a:bodyPr wrap="square">
            <a:spAutoFit/>
          </a:bodyPr>
          <a:lstStyle/>
          <a:p>
            <a:pPr algn="ctr" defTabSz="342900"/>
            <a:r>
              <a:rPr lang="vi-VN" sz="900">
                <a:solidFill>
                  <a:schemeClr val="accent1">
                    <a:lumMod val="50000"/>
                  </a:schemeClr>
                </a:solidFill>
                <a:latin typeface="Tw Cen MT"/>
              </a:rPr>
              <a:t>PHÒNG ĐÀO TẠO TINPNC</a:t>
            </a:r>
            <a:r>
              <a:rPr lang="en-US" sz="900">
                <a:solidFill>
                  <a:schemeClr val="accent1">
                    <a:lumMod val="50000"/>
                  </a:schemeClr>
                </a:solidFill>
                <a:latin typeface="Tw Cen MT" panose="020B0602020104020603" pitchFamily="34" charset="0"/>
              </a:rPr>
              <a:t>| </a:t>
            </a:r>
            <a:r>
              <a:rPr lang="vi-VN" sz="900" err="1">
                <a:solidFill>
                  <a:schemeClr val="accent1">
                    <a:lumMod val="50000"/>
                  </a:schemeClr>
                </a:solidFill>
                <a:latin typeface="Tw Cen MT"/>
              </a:rPr>
              <a:t>Youtube</a:t>
            </a:r>
            <a:r>
              <a:rPr lang="vi-VN" sz="900">
                <a:solidFill>
                  <a:schemeClr val="accent1">
                    <a:lumMod val="50000"/>
                  </a:schemeClr>
                </a:solidFill>
                <a:latin typeface="Tw Cen MT"/>
              </a:rPr>
              <a:t> </a:t>
            </a:r>
            <a:r>
              <a:rPr lang="vi-VN" sz="900" err="1">
                <a:solidFill>
                  <a:schemeClr val="accent1">
                    <a:lumMod val="50000"/>
                  </a:schemeClr>
                </a:solidFill>
                <a:latin typeface="Tw Cen MT"/>
              </a:rPr>
              <a:t>Channel</a:t>
            </a:r>
            <a:r>
              <a:rPr lang="en-US" sz="900">
                <a:solidFill>
                  <a:schemeClr val="accent1">
                    <a:lumMod val="50000"/>
                  </a:schemeClr>
                </a:solidFill>
                <a:latin typeface="Tw Cen MT" panose="020B0602020104020603" pitchFamily="34" charset="0"/>
              </a:rPr>
              <a:t> – </a:t>
            </a:r>
            <a:r>
              <a:rPr lang="vi-VN" sz="900">
                <a:solidFill>
                  <a:schemeClr val="accent1">
                    <a:lumMod val="50000"/>
                  </a:schemeClr>
                </a:solidFill>
                <a:latin typeface="Tw Cen MT"/>
              </a:rPr>
              <a:t>ĐÀO TẠO TINPNC</a:t>
            </a:r>
            <a:r>
              <a:rPr lang="en-US" sz="900">
                <a:solidFill>
                  <a:schemeClr val="accent1">
                    <a:lumMod val="50000"/>
                  </a:schemeClr>
                </a:solidFill>
                <a:latin typeface="Tw Cen MT" panose="020B0602020104020603" pitchFamily="34" charset="0"/>
              </a:rPr>
              <a:t> ; Email - TINPNC.DT@fpt.net</a:t>
            </a:r>
          </a:p>
        </p:txBody>
      </p:sp>
      <p:sp>
        <p:nvSpPr>
          <p:cNvPr id="3" name="Title 2">
            <a:extLst>
              <a:ext uri="{FF2B5EF4-FFF2-40B4-BE49-F238E27FC236}">
                <a16:creationId xmlns:a16="http://schemas.microsoft.com/office/drawing/2014/main" id="{1A25B824-B319-764A-0F08-22F0C5D46EDF}"/>
              </a:ext>
            </a:extLst>
          </p:cNvPr>
          <p:cNvSpPr txBox="1">
            <a:spLocks/>
          </p:cNvSpPr>
          <p:nvPr userDrawn="1"/>
        </p:nvSpPr>
        <p:spPr>
          <a:xfrm>
            <a:off x="1190836" y="1958579"/>
            <a:ext cx="6762327" cy="61317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sz="8000">
                <a:solidFill>
                  <a:schemeClr val="accent1">
                    <a:lumMod val="40000"/>
                    <a:lumOff val="60000"/>
                  </a:schemeClr>
                </a:solidFill>
                <a:latin typeface="Raleway Black" panose="020B0A03030101060003" pitchFamily="34" charset="0"/>
                <a:cs typeface="Lemon/Milk"/>
              </a:rPr>
              <a:t>THANK </a:t>
            </a:r>
            <a:r>
              <a:rPr lang="en-US" sz="8000">
                <a:solidFill>
                  <a:schemeClr val="accent3"/>
                </a:solidFill>
                <a:latin typeface="Raleway Black" panose="020B0A03030101060003" pitchFamily="34" charset="0"/>
                <a:cs typeface="Lemon/Milk"/>
              </a:rPr>
              <a:t>YOU</a:t>
            </a:r>
          </a:p>
        </p:txBody>
      </p:sp>
    </p:spTree>
    <p:extLst>
      <p:ext uri="{BB962C8B-B14F-4D97-AF65-F5344CB8AC3E}">
        <p14:creationId xmlns:p14="http://schemas.microsoft.com/office/powerpoint/2010/main" val="76060009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Rectangle 8"/>
          <p:cNvSpPr/>
          <p:nvPr userDrawn="1"/>
        </p:nvSpPr>
        <p:spPr>
          <a:xfrm>
            <a:off x="-2" y="0"/>
            <a:ext cx="9140486" cy="3000375"/>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Picture Placeholder 2"/>
          <p:cNvSpPr>
            <a:spLocks noGrp="1"/>
          </p:cNvSpPr>
          <p:nvPr>
            <p:ph type="pic" sz="quarter" idx="10"/>
          </p:nvPr>
        </p:nvSpPr>
        <p:spPr>
          <a:xfrm>
            <a:off x="3198824" y="1278074"/>
            <a:ext cx="2724859" cy="1716349"/>
          </a:xfrm>
        </p:spPr>
        <p:txBody>
          <a:bodyPr>
            <a:normAutofit/>
          </a:bodyPr>
          <a:lstStyle>
            <a:lvl1pPr>
              <a:defRPr sz="150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79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605324"/>
            <a:ext cx="9144000" cy="2430895"/>
          </a:xfrm>
        </p:spPr>
        <p:txBody>
          <a:bodyPr/>
          <a:lstStyle>
            <a:lvl1pPr>
              <a:defRPr>
                <a:solidFill>
                  <a:schemeClr val="accent2"/>
                </a:solidFill>
              </a:defRPr>
            </a:lvl1pPr>
          </a:lstStyle>
          <a:p>
            <a:endParaRPr lang="id-ID"/>
          </a:p>
        </p:txBody>
      </p:sp>
    </p:spTree>
    <p:extLst>
      <p:ext uri="{BB962C8B-B14F-4D97-AF65-F5344CB8AC3E}">
        <p14:creationId xmlns:p14="http://schemas.microsoft.com/office/powerpoint/2010/main" val="17971485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72080" y="2637235"/>
            <a:ext cx="1025128" cy="1025128"/>
          </a:xfrm>
          <a:prstGeom prst="ellipse">
            <a:avLst/>
          </a:prstGeom>
          <a:ln w="57150">
            <a:solidFill>
              <a:schemeClr val="accent1"/>
            </a:solidFill>
          </a:ln>
        </p:spPr>
        <p:txBody>
          <a:bodyPr>
            <a:normAutofit/>
          </a:bodyPr>
          <a:lstStyle>
            <a:lvl1pPr>
              <a:defRPr sz="1050">
                <a:solidFill>
                  <a:schemeClr val="accent2"/>
                </a:solidFill>
              </a:defRPr>
            </a:lvl1pPr>
          </a:lstStyle>
          <a:p>
            <a:endParaRPr lang="id-ID"/>
          </a:p>
        </p:txBody>
      </p:sp>
      <p:sp>
        <p:nvSpPr>
          <p:cNvPr id="16" name="Picture Placeholder 3"/>
          <p:cNvSpPr>
            <a:spLocks noGrp="1"/>
          </p:cNvSpPr>
          <p:nvPr>
            <p:ph type="pic" sz="quarter" idx="11"/>
          </p:nvPr>
        </p:nvSpPr>
        <p:spPr>
          <a:xfrm>
            <a:off x="7146793" y="3617407"/>
            <a:ext cx="1025128" cy="1025128"/>
          </a:xfrm>
          <a:prstGeom prst="ellipse">
            <a:avLst/>
          </a:prstGeom>
          <a:ln w="57150">
            <a:solidFill>
              <a:schemeClr val="accent2"/>
            </a:solidFill>
          </a:ln>
        </p:spPr>
        <p:txBody>
          <a:bodyPr>
            <a:normAutofit/>
          </a:bodyPr>
          <a:lstStyle>
            <a:lvl1pPr>
              <a:defRPr sz="1050">
                <a:solidFill>
                  <a:schemeClr val="accent5"/>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Rectangle 22"/>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4" name="TextBox 23"/>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5" name="Group 24"/>
          <p:cNvGrpSpPr/>
          <p:nvPr userDrawn="1"/>
        </p:nvGrpSpPr>
        <p:grpSpPr>
          <a:xfrm>
            <a:off x="260564" y="4806993"/>
            <a:ext cx="168062" cy="165867"/>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8" name="Group 27"/>
          <p:cNvGrpSpPr/>
          <p:nvPr userDrawn="1"/>
        </p:nvGrpSpPr>
        <p:grpSpPr>
          <a:xfrm flipH="1">
            <a:off x="700282" y="4806993"/>
            <a:ext cx="168062" cy="165867"/>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1" name="Straight Connector 30"/>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3091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72080" y="2711094"/>
            <a:ext cx="1025128" cy="1025128"/>
          </a:xfrm>
          <a:prstGeom prst="ellipse">
            <a:avLst/>
          </a:prstGeom>
          <a:ln w="57150">
            <a:solidFill>
              <a:schemeClr val="accent5"/>
            </a:solidFill>
          </a:ln>
        </p:spPr>
        <p:txBody>
          <a:bodyPr>
            <a:normAutofit/>
          </a:bodyPr>
          <a:lstStyle>
            <a:lvl1pPr>
              <a:defRPr sz="1050">
                <a:solidFill>
                  <a:schemeClr val="accent2"/>
                </a:solidFill>
              </a:defRPr>
            </a:lvl1pPr>
          </a:lstStyle>
          <a:p>
            <a:endParaRPr lang="id-ID"/>
          </a:p>
        </p:txBody>
      </p:sp>
      <p:sp>
        <p:nvSpPr>
          <p:cNvPr id="16" name="Picture Placeholder 3"/>
          <p:cNvSpPr>
            <a:spLocks noGrp="1"/>
          </p:cNvSpPr>
          <p:nvPr>
            <p:ph type="pic" sz="quarter" idx="11"/>
          </p:nvPr>
        </p:nvSpPr>
        <p:spPr>
          <a:xfrm>
            <a:off x="7146793" y="3691266"/>
            <a:ext cx="1025128" cy="1025128"/>
          </a:xfrm>
          <a:prstGeom prst="ellipse">
            <a:avLst/>
          </a:prstGeom>
          <a:ln w="57150">
            <a:solidFill>
              <a:schemeClr val="accent6"/>
            </a:solidFill>
          </a:ln>
        </p:spPr>
        <p:txBody>
          <a:bodyPr>
            <a:normAutofit/>
          </a:bodyPr>
          <a:lstStyle>
            <a:lvl1pPr>
              <a:defRPr sz="1050">
                <a:solidFill>
                  <a:schemeClr val="accent2"/>
                </a:solidFill>
              </a:defRPr>
            </a:lvl1pPr>
          </a:lstStyle>
          <a:p>
            <a:endParaRPr lang="id-ID"/>
          </a:p>
        </p:txBody>
      </p:sp>
      <p:sp>
        <p:nvSpPr>
          <p:cNvPr id="49" name="Picture Placeholder 3"/>
          <p:cNvSpPr>
            <a:spLocks noGrp="1"/>
          </p:cNvSpPr>
          <p:nvPr>
            <p:ph type="pic" sz="quarter" idx="12"/>
          </p:nvPr>
        </p:nvSpPr>
        <p:spPr>
          <a:xfrm>
            <a:off x="972080" y="728403"/>
            <a:ext cx="1025128" cy="1025128"/>
          </a:xfrm>
          <a:prstGeom prst="ellipse">
            <a:avLst/>
          </a:prstGeom>
          <a:ln w="57150">
            <a:solidFill>
              <a:schemeClr val="accent3"/>
            </a:solidFill>
          </a:ln>
        </p:spPr>
        <p:txBody>
          <a:bodyPr>
            <a:normAutofit/>
          </a:bodyPr>
          <a:lstStyle>
            <a:lvl1pPr>
              <a:defRPr sz="1050">
                <a:solidFill>
                  <a:schemeClr val="accent2"/>
                </a:solidFill>
              </a:defRPr>
            </a:lvl1pPr>
          </a:lstStyle>
          <a:p>
            <a:endParaRPr lang="id-ID"/>
          </a:p>
        </p:txBody>
      </p:sp>
      <p:sp>
        <p:nvSpPr>
          <p:cNvPr id="50" name="Picture Placeholder 3"/>
          <p:cNvSpPr>
            <a:spLocks noGrp="1"/>
          </p:cNvSpPr>
          <p:nvPr>
            <p:ph type="pic" sz="quarter" idx="13"/>
          </p:nvPr>
        </p:nvSpPr>
        <p:spPr>
          <a:xfrm>
            <a:off x="7146793" y="1708575"/>
            <a:ext cx="1025128" cy="1025128"/>
          </a:xfrm>
          <a:prstGeom prst="ellipse">
            <a:avLst/>
          </a:prstGeom>
          <a:ln w="57150">
            <a:solidFill>
              <a:schemeClr val="accent4"/>
            </a:solidFill>
          </a:ln>
        </p:spPr>
        <p:txBody>
          <a:bodyPr>
            <a:normAutofit/>
          </a:bodyPr>
          <a:lstStyle>
            <a:lvl1pPr>
              <a:defRPr sz="1050">
                <a:solidFill>
                  <a:schemeClr val="accent2"/>
                </a:solidFill>
              </a:defRPr>
            </a:lvl1pPr>
          </a:lstStyle>
          <a:p>
            <a:endParaRPr lang="id-ID"/>
          </a:p>
        </p:txBody>
      </p:sp>
      <p:sp>
        <p:nvSpPr>
          <p:cNvPr id="24" name="Rectangle 2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5" name="Rectangle 2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6" name="TextBox 2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7" name="Group 26"/>
          <p:cNvGrpSpPr/>
          <p:nvPr userDrawn="1"/>
        </p:nvGrpSpPr>
        <p:grpSpPr>
          <a:xfrm>
            <a:off x="260564" y="4806993"/>
            <a:ext cx="168062" cy="165867"/>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0" name="Group 29"/>
          <p:cNvGrpSpPr/>
          <p:nvPr userDrawn="1"/>
        </p:nvGrpSpPr>
        <p:grpSpPr>
          <a:xfrm flipH="1">
            <a:off x="700282" y="4806993"/>
            <a:ext cx="168062" cy="165867"/>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3" name="Straight Connector 32"/>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1147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972080" y="728403"/>
            <a:ext cx="1025128" cy="1025128"/>
          </a:xfrm>
          <a:prstGeom prst="ellipse">
            <a:avLst/>
          </a:prstGeom>
          <a:ln w="57150">
            <a:solidFill>
              <a:schemeClr val="accent2"/>
            </a:solidFill>
          </a:ln>
        </p:spPr>
        <p:txBody>
          <a:bodyPr>
            <a:normAutofit/>
          </a:bodyPr>
          <a:lstStyle>
            <a:lvl1pPr>
              <a:defRPr sz="1050">
                <a:solidFill>
                  <a:schemeClr val="accent5"/>
                </a:solidFill>
              </a:defRPr>
            </a:lvl1pPr>
          </a:lstStyle>
          <a:p>
            <a:endParaRPr lang="id-ID"/>
          </a:p>
        </p:txBody>
      </p:sp>
      <p:sp>
        <p:nvSpPr>
          <p:cNvPr id="10" name="Picture Placeholder 3"/>
          <p:cNvSpPr>
            <a:spLocks noGrp="1"/>
          </p:cNvSpPr>
          <p:nvPr>
            <p:ph type="pic" sz="quarter" idx="13"/>
          </p:nvPr>
        </p:nvSpPr>
        <p:spPr>
          <a:xfrm>
            <a:off x="7146793" y="1708575"/>
            <a:ext cx="1025128" cy="1025128"/>
          </a:xfrm>
          <a:prstGeom prst="ellipse">
            <a:avLst/>
          </a:prstGeom>
          <a:ln w="57150">
            <a:solidFill>
              <a:schemeClr val="accent3"/>
            </a:solidFill>
          </a:ln>
        </p:spPr>
        <p:txBody>
          <a:bodyPr>
            <a:normAutofit/>
          </a:bodyPr>
          <a:lstStyle>
            <a:lvl1pPr>
              <a:defRPr sz="105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2794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702844" y="2312332"/>
            <a:ext cx="1738313" cy="1738313"/>
          </a:xfrm>
          <a:prstGeom prst="ellipse">
            <a:avLst/>
          </a:prstGeom>
          <a:ln w="98425">
            <a:solidFill>
              <a:schemeClr val="accent6"/>
            </a:solidFill>
          </a:ln>
        </p:spPr>
        <p:txBody>
          <a:bodyPr>
            <a:normAutofit/>
          </a:bodyPr>
          <a:lstStyle>
            <a:lvl1pPr>
              <a:defRPr sz="1800">
                <a:solidFill>
                  <a:schemeClr val="accent2"/>
                </a:solidFill>
              </a:defRPr>
            </a:lvl1pPr>
          </a:lstStyle>
          <a:p>
            <a:endParaRPr lang="id-ID"/>
          </a:p>
        </p:txBody>
      </p:sp>
    </p:spTree>
    <p:extLst>
      <p:ext uri="{BB962C8B-B14F-4D97-AF65-F5344CB8AC3E}">
        <p14:creationId xmlns:p14="http://schemas.microsoft.com/office/powerpoint/2010/main" val="33091486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049316"/>
          </a:xfrm>
        </p:spPr>
        <p:txBody>
          <a:bodyPr>
            <a:normAutofit/>
          </a:bodyPr>
          <a:lstStyle>
            <a:lvl1pPr>
              <a:defRPr sz="2700">
                <a:solidFill>
                  <a:schemeClr val="accent2"/>
                </a:solidFill>
              </a:defRPr>
            </a:lvl1pPr>
          </a:lstStyle>
          <a:p>
            <a:endParaRPr lang="id-ID"/>
          </a:p>
        </p:txBody>
      </p:sp>
    </p:spTree>
    <p:extLst>
      <p:ext uri="{BB962C8B-B14F-4D97-AF65-F5344CB8AC3E}">
        <p14:creationId xmlns:p14="http://schemas.microsoft.com/office/powerpoint/2010/main" val="19898494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30870"/>
      </p:ext>
    </p:extLst>
  </p:cSld>
  <p:clrMapOvr>
    <a:masterClrMapping/>
  </p:clrMapOvr>
  <p:extLst>
    <p:ext uri="{DCECCB84-F9BA-43D5-87BE-67443E8EF086}">
      <p15:sldGuideLst xmlns:p15="http://schemas.microsoft.com/office/powerpoint/2012/main">
        <p15:guide id="1" orient="horz" pos="2361">
          <p15:clr>
            <a:srgbClr val="FBAE40"/>
          </p15:clr>
        </p15:guide>
        <p15:guide id="2"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767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78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a:solidFill>
                <a:schemeClr val="bg1"/>
              </a:solidFill>
            </a:endParaRPr>
          </a:p>
        </p:txBody>
      </p:sp>
    </p:spTree>
    <p:extLst>
      <p:ext uri="{BB962C8B-B14F-4D97-AF65-F5344CB8AC3E}">
        <p14:creationId xmlns:p14="http://schemas.microsoft.com/office/powerpoint/2010/main" val="3205215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0" y="0"/>
            <a:ext cx="9144000" cy="3114092"/>
          </a:xfrm>
          <a:prstGeom prst="rect">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a:solidFill>
                <a:schemeClr val="bg1"/>
              </a:solidFill>
            </a:endParaRPr>
          </a:p>
        </p:txBody>
      </p:sp>
      <p:sp>
        <p:nvSpPr>
          <p:cNvPr id="6" name="Picture Placeholder 3"/>
          <p:cNvSpPr>
            <a:spLocks noGrp="1"/>
          </p:cNvSpPr>
          <p:nvPr>
            <p:ph type="pic" sz="quarter" idx="10"/>
          </p:nvPr>
        </p:nvSpPr>
        <p:spPr>
          <a:xfrm>
            <a:off x="3949303" y="690942"/>
            <a:ext cx="1245394" cy="1244203"/>
          </a:xfrm>
          <a:prstGeom prst="ellipse">
            <a:avLst/>
          </a:prstGeom>
        </p:spPr>
        <p:txBody>
          <a:bodyPr>
            <a:normAutofit/>
          </a:bodyPr>
          <a:lstStyle>
            <a:lvl1pPr>
              <a:defRPr sz="1200">
                <a:solidFill>
                  <a:schemeClr val="accent2"/>
                </a:solidFill>
              </a:defRPr>
            </a:lvl1pPr>
          </a:lstStyle>
          <a:p>
            <a:endParaRPr lang="id-ID"/>
          </a:p>
        </p:txBody>
      </p:sp>
      <p:grpSp>
        <p:nvGrpSpPr>
          <p:cNvPr id="16" name="Group 15"/>
          <p:cNvGrpSpPr/>
          <p:nvPr userDrawn="1"/>
        </p:nvGrpSpPr>
        <p:grpSpPr>
          <a:xfrm>
            <a:off x="260564" y="4806993"/>
            <a:ext cx="168062" cy="165867"/>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9" name="Group 18"/>
          <p:cNvGrpSpPr/>
          <p:nvPr userDrawn="1"/>
        </p:nvGrpSpPr>
        <p:grpSpPr>
          <a:xfrm flipH="1">
            <a:off x="700282" y="4806993"/>
            <a:ext cx="168062" cy="165867"/>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2" name="Straight Connector 2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61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687235"/>
      </p:ext>
    </p:extLst>
  </p:cSld>
  <p:clrMap bg1="lt1" tx1="dk1" bg2="lt2" tx2="dk2" accent1="accent1" accent2="accent2" accent3="accent3" accent4="accent4" accent5="accent5" accent6="accent6" hlink="hlink" folHlink="folHlink"/>
  <p:sldLayoutIdLst>
    <p:sldLayoutId id="2147483773" r:id="rId1"/>
    <p:sldLayoutId id="2147483775" r:id="rId2"/>
    <p:sldLayoutId id="2147483776" r:id="rId3"/>
    <p:sldLayoutId id="2147483785" r:id="rId4"/>
    <p:sldLayoutId id="2147483771" r:id="rId5"/>
  </p:sldLayoutIdLst>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73FBC63-C649-42C3-9C85-0F873F8F0B35}" type="datetimeFigureOut">
              <a:rPr lang="id-ID" smtClean="0"/>
              <a:t>24/04/2024</a:t>
            </a:fld>
            <a:endParaRPr lang="id-ID"/>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176DFD3-2AF0-4B06-81C8-CF1C6F54D29C}" type="slidenum">
              <a:rPr lang="id-ID" smtClean="0"/>
              <a:t>‹#›</a:t>
            </a:fld>
            <a:endParaRPr lang="id-ID"/>
          </a:p>
        </p:txBody>
      </p:sp>
    </p:spTree>
    <p:extLst>
      <p:ext uri="{BB962C8B-B14F-4D97-AF65-F5344CB8AC3E}">
        <p14:creationId xmlns:p14="http://schemas.microsoft.com/office/powerpoint/2010/main" val="51576155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73FBC63-C649-42C3-9C85-0F873F8F0B35}" type="datetimeFigureOut">
              <a:rPr lang="id-ID" smtClean="0"/>
              <a:t>24/04/2024</a:t>
            </a:fld>
            <a:endParaRPr lang="id-ID"/>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176DFD3-2AF0-4B06-81C8-CF1C6F54D29C}" type="slidenum">
              <a:rPr lang="id-ID" smtClean="0"/>
              <a:t>‹#›</a:t>
            </a:fld>
            <a:endParaRPr lang="id-ID"/>
          </a:p>
        </p:txBody>
      </p:sp>
    </p:spTree>
    <p:extLst>
      <p:ext uri="{BB962C8B-B14F-4D97-AF65-F5344CB8AC3E}">
        <p14:creationId xmlns:p14="http://schemas.microsoft.com/office/powerpoint/2010/main" val="116247861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32.jpeg"/><Relationship Id="rId5" Type="http://schemas.openxmlformats.org/officeDocument/2006/relationships/image" Target="../media/image29.pn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47.xml"/><Relationship Id="rId5" Type="http://schemas.openxmlformats.org/officeDocument/2006/relationships/image" Target="../media/image55.jpe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47.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AB6D279-8A2C-EF95-B59B-6BB1AFB1D7E8}"/>
              </a:ext>
            </a:extLst>
          </p:cNvPr>
          <p:cNvSpPr/>
          <p:nvPr/>
        </p:nvSpPr>
        <p:spPr>
          <a:xfrm>
            <a:off x="-1143" y="0"/>
            <a:ext cx="9144000" cy="5143500"/>
          </a:xfrm>
          <a:prstGeom prst="rect">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bridge over water with a city and buildings&#10;&#10;Description automatically generated">
            <a:extLst>
              <a:ext uri="{FF2B5EF4-FFF2-40B4-BE49-F238E27FC236}">
                <a16:creationId xmlns:a16="http://schemas.microsoft.com/office/drawing/2014/main" id="{D133C086-92D5-1035-A68D-4E7A4172D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2462"/>
            <a:ext cx="9144000" cy="3838575"/>
          </a:xfrm>
          <a:prstGeom prst="rect">
            <a:avLst/>
          </a:prstGeom>
          <a:ln>
            <a:noFill/>
          </a:ln>
        </p:spPr>
      </p:pic>
      <p:sp>
        <p:nvSpPr>
          <p:cNvPr id="24" name="TextBox 23">
            <a:extLst>
              <a:ext uri="{FF2B5EF4-FFF2-40B4-BE49-F238E27FC236}">
                <a16:creationId xmlns:a16="http://schemas.microsoft.com/office/drawing/2014/main" id="{FE058CFB-6C1F-615A-5719-946BDFE6687F}"/>
              </a:ext>
            </a:extLst>
          </p:cNvPr>
          <p:cNvSpPr txBox="1"/>
          <p:nvPr/>
        </p:nvSpPr>
        <p:spPr>
          <a:xfrm>
            <a:off x="332509" y="1158723"/>
            <a:ext cx="2445327" cy="954107"/>
          </a:xfrm>
          <a:prstGeom prst="rect">
            <a:avLst/>
          </a:prstGeom>
          <a:noFill/>
        </p:spPr>
        <p:txBody>
          <a:bodyPr wrap="square" rtlCol="0">
            <a:spAutoFit/>
          </a:bodyPr>
          <a:lstStyle/>
          <a:p>
            <a:r>
              <a:rPr lang="vi-VN" sz="5600" b="1" dirty="0">
                <a:solidFill>
                  <a:schemeClr val="bg1"/>
                </a:solidFill>
                <a:latin typeface="Segoe UI Black" panose="020B0A02040204020203" pitchFamily="34" charset="0"/>
                <a:ea typeface="Segoe UI Black" panose="020B0A02040204020203" pitchFamily="34" charset="0"/>
              </a:rPr>
              <a:t>WIFI 6</a:t>
            </a:r>
            <a:endParaRPr lang="en-US" sz="5600" b="1" dirty="0">
              <a:solidFill>
                <a:schemeClr val="bg1"/>
              </a:solidFill>
              <a:latin typeface="Segoe UI Black" panose="020B0A02040204020203" pitchFamily="34" charset="0"/>
              <a:ea typeface="Segoe UI Black" panose="020B0A02040204020203" pitchFamily="34" charset="0"/>
            </a:endParaRPr>
          </a:p>
        </p:txBody>
      </p:sp>
      <p:sp>
        <p:nvSpPr>
          <p:cNvPr id="31" name="Rectangle: Rounded Corners 30">
            <a:extLst>
              <a:ext uri="{FF2B5EF4-FFF2-40B4-BE49-F238E27FC236}">
                <a16:creationId xmlns:a16="http://schemas.microsoft.com/office/drawing/2014/main" id="{CD4286EB-0053-45E9-BA1C-21A34DE597E0}"/>
              </a:ext>
            </a:extLst>
          </p:cNvPr>
          <p:cNvSpPr/>
          <p:nvPr/>
        </p:nvSpPr>
        <p:spPr>
          <a:xfrm>
            <a:off x="332509" y="3555286"/>
            <a:ext cx="1939637" cy="429491"/>
          </a:xfrm>
          <a:prstGeom prst="roundRect">
            <a:avLst/>
          </a:prstGeom>
          <a:solidFill>
            <a:srgbClr val="A3C4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C85ABBF-4A5E-23C7-1184-F18E2000DFB0}"/>
              </a:ext>
            </a:extLst>
          </p:cNvPr>
          <p:cNvSpPr txBox="1"/>
          <p:nvPr/>
        </p:nvSpPr>
        <p:spPr>
          <a:xfrm>
            <a:off x="692728" y="2373403"/>
            <a:ext cx="2445327" cy="923330"/>
          </a:xfrm>
          <a:prstGeom prst="rect">
            <a:avLst/>
          </a:prstGeom>
          <a:noFill/>
        </p:spPr>
        <p:txBody>
          <a:bodyPr wrap="square" rtlCol="0">
            <a:spAutoFit/>
          </a:bodyPr>
          <a:lstStyle/>
          <a:p>
            <a:r>
              <a:rPr lang="vi-VN" sz="1800" i="1" dirty="0">
                <a:solidFill>
                  <a:schemeClr val="bg1"/>
                </a:solidFill>
                <a:latin typeface="Segoe UI" panose="020B0502040204020203" pitchFamily="34" charset="0"/>
                <a:ea typeface="Segoe UI Black" panose="020B0A02040204020203" pitchFamily="34" charset="0"/>
                <a:cs typeface="Segoe UI" panose="020B0502040204020203" pitchFamily="34" charset="0"/>
              </a:rPr>
              <a:t>Mở ra thế hệ chuẩn kết nối wifi cực nhanh tiếp theo ...</a:t>
            </a:r>
            <a:endParaRPr lang="en-US" sz="1800" i="1"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C9B15645-6802-7E1A-6C39-41FC5CCF0670}"/>
              </a:ext>
            </a:extLst>
          </p:cNvPr>
          <p:cNvSpPr txBox="1"/>
          <p:nvPr/>
        </p:nvSpPr>
        <p:spPr>
          <a:xfrm>
            <a:off x="502227" y="3600754"/>
            <a:ext cx="1600200" cy="338554"/>
          </a:xfrm>
          <a:prstGeom prst="rect">
            <a:avLst/>
          </a:prstGeom>
          <a:noFill/>
        </p:spPr>
        <p:txBody>
          <a:bodyPr wrap="square" rtlCol="0">
            <a:spAutoFit/>
          </a:bodyPr>
          <a:lstStyle/>
          <a:p>
            <a:pPr algn="ctr"/>
            <a:r>
              <a:rPr lang="vi-VN" sz="16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Tổng quan</a:t>
            </a:r>
            <a:endParaRPr lang="en-US" sz="16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3" name="Rectangle 4">
            <a:extLst>
              <a:ext uri="{FF2B5EF4-FFF2-40B4-BE49-F238E27FC236}">
                <a16:creationId xmlns:a16="http://schemas.microsoft.com/office/drawing/2014/main" id="{7A83466C-25B9-199D-3537-24E2194D6511}"/>
              </a:ext>
            </a:extLst>
          </p:cNvPr>
          <p:cNvSpPr/>
          <p:nvPr/>
        </p:nvSpPr>
        <p:spPr>
          <a:xfrm>
            <a:off x="250317" y="4749590"/>
            <a:ext cx="8641080" cy="230832"/>
          </a:xfrm>
          <a:prstGeom prst="rect">
            <a:avLst/>
          </a:prstGeom>
        </p:spPr>
        <p:txBody>
          <a:bodyPr wrap="square">
            <a:spAutoFit/>
          </a:bodyPr>
          <a:lstStyle/>
          <a:p>
            <a:pPr algn="ctr" defTabSz="342900"/>
            <a:r>
              <a:rPr lang="en-US" sz="900" dirty="0" smtClean="0">
                <a:solidFill>
                  <a:schemeClr val="accent1">
                    <a:lumMod val="50000"/>
                  </a:schemeClr>
                </a:solidFill>
                <a:latin typeface="Segoe UI Variable Small" pitchFamily="2" charset="0"/>
              </a:rPr>
              <a:t>ĐÀO TẠO BÁN HÀNG (LƯU HÀNH NỘI BỘ)</a:t>
            </a:r>
            <a:endParaRPr lang="en-US" sz="900" dirty="0">
              <a:solidFill>
                <a:schemeClr val="accent1">
                  <a:lumMod val="50000"/>
                </a:schemeClr>
              </a:solidFill>
              <a:latin typeface="Segoe UI Variable Small" pitchFamily="2" charset="0"/>
            </a:endParaRPr>
          </a:p>
        </p:txBody>
      </p:sp>
    </p:spTree>
    <p:extLst>
      <p:ext uri="{BB962C8B-B14F-4D97-AF65-F5344CB8AC3E}">
        <p14:creationId xmlns:p14="http://schemas.microsoft.com/office/powerpoint/2010/main" val="3469077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ình chữ nhật 9">
            <a:extLst>
              <a:ext uri="{FF2B5EF4-FFF2-40B4-BE49-F238E27FC236}">
                <a16:creationId xmlns:a16="http://schemas.microsoft.com/office/drawing/2014/main" id="{B6AE47F6-10F3-72D8-9E29-9D6DDDAF9522}"/>
              </a:ext>
            </a:extLst>
          </p:cNvPr>
          <p:cNvSpPr/>
          <p:nvPr/>
        </p:nvSpPr>
        <p:spPr>
          <a:xfrm>
            <a:off x="3721394" y="1415016"/>
            <a:ext cx="5182044" cy="35893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8">
            <a:extLst>
              <a:ext uri="{FF2B5EF4-FFF2-40B4-BE49-F238E27FC236}">
                <a16:creationId xmlns:a16="http://schemas.microsoft.com/office/drawing/2014/main" id="{99CC1261-2C8E-D763-B2DD-F905F0B93916}"/>
              </a:ext>
            </a:extLst>
          </p:cNvPr>
          <p:cNvSpPr/>
          <p:nvPr/>
        </p:nvSpPr>
        <p:spPr>
          <a:xfrm>
            <a:off x="240562" y="139108"/>
            <a:ext cx="5182044" cy="35893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Hình ảnh 4">
            <a:extLst>
              <a:ext uri="{FF2B5EF4-FFF2-40B4-BE49-F238E27FC236}">
                <a16:creationId xmlns:a16="http://schemas.microsoft.com/office/drawing/2014/main" id="{F6CA6DC0-535E-F918-CF85-E0F0962332E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54100" y="314546"/>
            <a:ext cx="4762500" cy="3238500"/>
          </a:xfrm>
          <a:prstGeom prst="rect">
            <a:avLst/>
          </a:prstGeom>
          <a:ln>
            <a:solidFill>
              <a:srgbClr val="FF0000"/>
            </a:solidFill>
          </a:ln>
        </p:spPr>
      </p:pic>
      <p:sp>
        <p:nvSpPr>
          <p:cNvPr id="11" name="TextBox 21">
            <a:extLst>
              <a:ext uri="{FF2B5EF4-FFF2-40B4-BE49-F238E27FC236}">
                <a16:creationId xmlns:a16="http://schemas.microsoft.com/office/drawing/2014/main" id="{4C59067D-C5A5-7BC1-9D40-B17536E395EB}"/>
              </a:ext>
            </a:extLst>
          </p:cNvPr>
          <p:cNvSpPr txBox="1"/>
          <p:nvPr/>
        </p:nvSpPr>
        <p:spPr>
          <a:xfrm>
            <a:off x="5688640" y="1643173"/>
            <a:ext cx="2948763" cy="2800767"/>
          </a:xfrm>
          <a:prstGeom prst="rect">
            <a:avLst/>
          </a:prstGeom>
          <a:noFill/>
        </p:spPr>
        <p:txBody>
          <a:bodyPr wrap="square" rtlCol="0">
            <a:spAutoFit/>
          </a:bodyPr>
          <a:lstStyle/>
          <a:p>
            <a:pPr algn="just"/>
            <a:r>
              <a:rPr lang="vi-VN" sz="1600" dirty="0">
                <a:solidFill>
                  <a:schemeClr val="bg1"/>
                </a:solidFill>
                <a:latin typeface="Segoe UI Semilight" panose="020B0402040204020203" pitchFamily="34" charset="0"/>
                <a:cs typeface="Segoe UI Semilight" panose="020B0402040204020203" pitchFamily="34" charset="0"/>
              </a:rPr>
              <a:t>Với OFDMA &amp; MU-MIMO trên </a:t>
            </a:r>
            <a:r>
              <a:rPr lang="vi-VN" sz="1600" dirty="0" err="1">
                <a:solidFill>
                  <a:schemeClr val="bg1"/>
                </a:solidFill>
                <a:latin typeface="Segoe UI Semilight" panose="020B04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cs typeface="Segoe UI Semilight" panose="020B0402040204020203" pitchFamily="34" charset="0"/>
              </a:rPr>
              <a:t> 6 cho phép nhiều thiết bị có thể truyền &amp; nhận dữ liệu cùng lúc mà không bị xung đột hoặc nhiễu.</a:t>
            </a:r>
          </a:p>
          <a:p>
            <a:pPr algn="just"/>
            <a:endParaRPr lang="vi-VN" sz="1600" dirty="0">
              <a:solidFill>
                <a:schemeClr val="bg1"/>
              </a:solidFill>
              <a:latin typeface="Segoe UI Semilight" panose="020B0402040204020203" pitchFamily="34" charset="0"/>
              <a:cs typeface="Segoe UI Semilight" panose="020B0402040204020203" pitchFamily="34" charset="0"/>
            </a:endParaRPr>
          </a:p>
          <a:p>
            <a:pPr algn="just"/>
            <a:r>
              <a:rPr lang="vi-VN" sz="1600" dirty="0">
                <a:solidFill>
                  <a:schemeClr val="bg1"/>
                </a:solidFill>
                <a:latin typeface="Segoe UI Semilight" panose="020B0402040204020203" pitchFamily="34" charset="0"/>
                <a:cs typeface="Segoe UI Semilight" panose="020B0402040204020203" pitchFamily="34" charset="0"/>
              </a:rPr>
              <a:t>Đáp ứng tốt những ứng dụng ngốn nhiều băng thông như </a:t>
            </a:r>
            <a:r>
              <a:rPr lang="vi-VN" sz="1600" dirty="0" err="1">
                <a:solidFill>
                  <a:schemeClr val="bg1"/>
                </a:solidFill>
                <a:latin typeface="Segoe UI Semilight" panose="020B0402040204020203" pitchFamily="34" charset="0"/>
                <a:cs typeface="Segoe UI Semilight" panose="020B0402040204020203" pitchFamily="34" charset="0"/>
              </a:rPr>
              <a:t>Video</a:t>
            </a:r>
            <a:r>
              <a:rPr lang="vi-VN" sz="1600" dirty="0">
                <a:solidFill>
                  <a:schemeClr val="bg1"/>
                </a:solidFill>
                <a:latin typeface="Segoe UI Semilight" panose="020B0402040204020203" pitchFamily="34" charset="0"/>
                <a:cs typeface="Segoe UI Semilight" panose="020B0402040204020203" pitchFamily="34" charset="0"/>
              </a:rPr>
              <a:t> 4k, 8k, </a:t>
            </a:r>
            <a:r>
              <a:rPr lang="vi-VN" sz="1600" dirty="0" err="1">
                <a:solidFill>
                  <a:schemeClr val="bg1"/>
                </a:solidFill>
                <a:latin typeface="Segoe UI Semilight" panose="020B0402040204020203" pitchFamily="34" charset="0"/>
                <a:cs typeface="Segoe UI Semilight" panose="020B0402040204020203" pitchFamily="34" charset="0"/>
              </a:rPr>
              <a:t>Livestream</a:t>
            </a:r>
            <a:r>
              <a:rPr lang="vi-VN" sz="1600" dirty="0">
                <a:solidFill>
                  <a:schemeClr val="bg1"/>
                </a:solidFill>
                <a:latin typeface="Segoe UI Semilight" panose="020B0402040204020203" pitchFamily="34" charset="0"/>
                <a:cs typeface="Segoe UI Semilight" panose="020B0402040204020203" pitchFamily="34" charset="0"/>
              </a:rPr>
              <a:t>, Gọi thoại... và phù hợp để sử dụng ở nơi có mật độ thiết bị cao.</a:t>
            </a:r>
            <a:endParaRPr lang="en-US" sz="16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941452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QAM</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E9902A9-EC7F-CF0E-122C-1300F045E4B1}"/>
              </a:ext>
            </a:extLst>
          </p:cNvPr>
          <p:cNvSpPr txBox="1"/>
          <p:nvPr/>
        </p:nvSpPr>
        <p:spPr>
          <a:xfrm>
            <a:off x="1842653" y="3857123"/>
            <a:ext cx="5458691" cy="1200329"/>
          </a:xfrm>
          <a:prstGeom prst="rect">
            <a:avLst/>
          </a:prstGeom>
          <a:noFill/>
        </p:spPr>
        <p:txBody>
          <a:bodyPr wrap="square" rtlCol="0">
            <a:spAutoFit/>
          </a:bodyPr>
          <a:lstStyle/>
          <a:p>
            <a:pPr algn="ctr"/>
            <a:r>
              <a:rPr lang="vi-VN" sz="1800" b="1" dirty="0" err="1">
                <a:latin typeface="Segoe UI" panose="020B0502040204020203" pitchFamily="34" charset="0"/>
                <a:cs typeface="Segoe UI" panose="020B0502040204020203" pitchFamily="34" charset="0"/>
              </a:rPr>
              <a:t>Quadrature</a:t>
            </a:r>
            <a:r>
              <a:rPr lang="vi-VN" sz="1800" b="1" dirty="0">
                <a:latin typeface="Segoe UI" panose="020B0502040204020203" pitchFamily="34" charset="0"/>
                <a:cs typeface="Segoe UI" panose="020B0502040204020203" pitchFamily="34" charset="0"/>
              </a:rPr>
              <a:t> </a:t>
            </a:r>
            <a:r>
              <a:rPr lang="vi-VN" sz="1800" b="1" dirty="0" err="1">
                <a:latin typeface="Segoe UI" panose="020B0502040204020203" pitchFamily="34" charset="0"/>
                <a:cs typeface="Segoe UI" panose="020B0502040204020203" pitchFamily="34" charset="0"/>
              </a:rPr>
              <a:t>Amplitude</a:t>
            </a:r>
            <a:r>
              <a:rPr lang="vi-VN" sz="1800" b="1" dirty="0">
                <a:latin typeface="Segoe UI" panose="020B0502040204020203" pitchFamily="34" charset="0"/>
                <a:cs typeface="Segoe UI" panose="020B0502040204020203" pitchFamily="34" charset="0"/>
              </a:rPr>
              <a:t> </a:t>
            </a:r>
            <a:r>
              <a:rPr lang="vi-VN" sz="1800" b="1" dirty="0" err="1">
                <a:latin typeface="Segoe UI" panose="020B0502040204020203" pitchFamily="34" charset="0"/>
                <a:cs typeface="Segoe UI" panose="020B0502040204020203" pitchFamily="34" charset="0"/>
              </a:rPr>
              <a:t>Modulation</a:t>
            </a:r>
            <a:r>
              <a:rPr lang="vi-VN" sz="1800" b="1" dirty="0">
                <a:latin typeface="Segoe UI" panose="020B0502040204020203" pitchFamily="34" charset="0"/>
                <a:cs typeface="Segoe UI" panose="020B0502040204020203" pitchFamily="34" charset="0"/>
              </a:rPr>
              <a:t> (QAM)</a:t>
            </a:r>
            <a:r>
              <a:rPr lang="vi-VN" sz="1800" dirty="0">
                <a:latin typeface="Segoe UI" panose="020B0502040204020203" pitchFamily="34" charset="0"/>
                <a:cs typeface="Segoe UI" panose="020B0502040204020203" pitchFamily="34" charset="0"/>
              </a:rPr>
              <a:t>, là một phương pháp truyền và nhận dữ liệu bằng sóng tần số vô tuyến, QAM càng cao sẽ truyền được nhiều thông tin hơn.</a:t>
            </a:r>
            <a:endParaRPr lang="en-US" sz="18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C84BE30B-6726-D565-E53A-7DFD6B17BAE3}"/>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p:blipFill>
        <p:spPr bwMode="auto">
          <a:xfrm>
            <a:off x="2256292" y="1123385"/>
            <a:ext cx="4631411" cy="248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46186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TWT</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E9902A9-EC7F-CF0E-122C-1300F045E4B1}"/>
              </a:ext>
            </a:extLst>
          </p:cNvPr>
          <p:cNvSpPr txBox="1"/>
          <p:nvPr/>
        </p:nvSpPr>
        <p:spPr>
          <a:xfrm>
            <a:off x="532514" y="3857123"/>
            <a:ext cx="8078973" cy="523220"/>
          </a:xfrm>
          <a:prstGeom prst="rect">
            <a:avLst/>
          </a:prstGeom>
          <a:noFill/>
        </p:spPr>
        <p:txBody>
          <a:bodyPr wrap="square" rtlCol="0">
            <a:spAutoFit/>
          </a:bodyPr>
          <a:lstStyle/>
          <a:p>
            <a:pPr algn="ctr"/>
            <a:r>
              <a:rPr lang="vi-VN" b="1" dirty="0" err="1">
                <a:latin typeface="Segoe UI" panose="020B0502040204020203" pitchFamily="34" charset="0"/>
                <a:cs typeface="Segoe UI" panose="020B0502040204020203" pitchFamily="34" charset="0"/>
              </a:rPr>
              <a:t>Target</a:t>
            </a:r>
            <a:r>
              <a:rPr lang="vi-VN" b="1" dirty="0">
                <a:latin typeface="Segoe UI" panose="020B0502040204020203" pitchFamily="34" charset="0"/>
                <a:cs typeface="Segoe UI" panose="020B0502040204020203" pitchFamily="34" charset="0"/>
              </a:rPr>
              <a:t> </a:t>
            </a:r>
            <a:r>
              <a:rPr lang="vi-VN" b="1" dirty="0" err="1">
                <a:latin typeface="Segoe UI" panose="020B0502040204020203" pitchFamily="34" charset="0"/>
                <a:cs typeface="Segoe UI" panose="020B0502040204020203" pitchFamily="34" charset="0"/>
              </a:rPr>
              <a:t>Wake</a:t>
            </a:r>
            <a:r>
              <a:rPr lang="vi-VN" b="1" dirty="0">
                <a:latin typeface="Segoe UI" panose="020B0502040204020203" pitchFamily="34" charset="0"/>
                <a:cs typeface="Segoe UI" panose="020B0502040204020203" pitchFamily="34" charset="0"/>
              </a:rPr>
              <a:t> </a:t>
            </a:r>
            <a:r>
              <a:rPr lang="vi-VN" b="1" dirty="0" err="1">
                <a:latin typeface="Segoe UI" panose="020B0502040204020203" pitchFamily="34" charset="0"/>
                <a:cs typeface="Segoe UI" panose="020B0502040204020203" pitchFamily="34" charset="0"/>
              </a:rPr>
              <a:t>Time</a:t>
            </a:r>
            <a:r>
              <a:rPr lang="vi-VN" b="1" dirty="0">
                <a:latin typeface="Segoe UI" panose="020B0502040204020203" pitchFamily="34" charset="0"/>
                <a:cs typeface="Segoe UI" panose="020B0502040204020203" pitchFamily="34" charset="0"/>
              </a:rPr>
              <a:t> (TWT) </a:t>
            </a:r>
            <a:r>
              <a:rPr lang="vi-VN" dirty="0">
                <a:latin typeface="Segoe UI" panose="020B0502040204020203" pitchFamily="34" charset="0"/>
                <a:cs typeface="Segoe UI" panose="020B0502040204020203" pitchFamily="34" charset="0"/>
              </a:rPr>
              <a:t>cho phép các thiết bị thỏa thuận khi nào và bao lâu một lần chúng sẽ cần truyền tải và nhận dữ liệu, việc này sẽ tăng thời gian nghỉ của thiết bị.</a:t>
            </a:r>
            <a:endParaRPr lang="en-US" dirty="0">
              <a:latin typeface="Segoe UI" panose="020B0502040204020203" pitchFamily="34" charset="0"/>
              <a:cs typeface="Segoe UI" panose="020B0502040204020203" pitchFamily="34" charset="0"/>
            </a:endParaRPr>
          </a:p>
        </p:txBody>
      </p:sp>
      <p:pic>
        <p:nvPicPr>
          <p:cNvPr id="5" name="Hình ảnh 4" descr="Ảnh có chứa ảnh chụp màn hình&#10;&#10;Mô tả được tạo tự động">
            <a:extLst>
              <a:ext uri="{FF2B5EF4-FFF2-40B4-BE49-F238E27FC236}">
                <a16:creationId xmlns:a16="http://schemas.microsoft.com/office/drawing/2014/main" id="{92BE2E6B-45C4-6964-745D-F175D4B44D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5750" y="989240"/>
            <a:ext cx="3665738" cy="2749304"/>
          </a:xfrm>
          <a:prstGeom prst="rect">
            <a:avLst/>
          </a:prstGeom>
        </p:spPr>
      </p:pic>
      <p:pic>
        <p:nvPicPr>
          <p:cNvPr id="7" name="Hình ảnh 6" descr="Ảnh có chứa văn bản, ảnh chụp màn hình&#10;&#10;Mô tả được tạo tự động">
            <a:extLst>
              <a:ext uri="{FF2B5EF4-FFF2-40B4-BE49-F238E27FC236}">
                <a16:creationId xmlns:a16="http://schemas.microsoft.com/office/drawing/2014/main" id="{2E07D57E-BD9B-4B00-CAE6-C6801B5B1D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514" y="989240"/>
            <a:ext cx="3665738" cy="2749304"/>
          </a:xfrm>
          <a:prstGeom prst="rect">
            <a:avLst/>
          </a:prstGeom>
        </p:spPr>
      </p:pic>
      <p:sp>
        <p:nvSpPr>
          <p:cNvPr id="8" name="Hình chữ nhật 7">
            <a:extLst>
              <a:ext uri="{FF2B5EF4-FFF2-40B4-BE49-F238E27FC236}">
                <a16:creationId xmlns:a16="http://schemas.microsoft.com/office/drawing/2014/main" id="{C87CD45F-CBBB-A88B-69CE-E0F18B03D1CC}"/>
              </a:ext>
            </a:extLst>
          </p:cNvPr>
          <p:cNvSpPr/>
          <p:nvPr/>
        </p:nvSpPr>
        <p:spPr>
          <a:xfrm>
            <a:off x="7591646" y="3408254"/>
            <a:ext cx="907312" cy="241004"/>
          </a:xfrm>
          <a:prstGeom prst="rect">
            <a:avLst/>
          </a:prstGeom>
          <a:solidFill>
            <a:srgbClr val="0D0B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ea typeface="Segoe UI Symbol" panose="020B0502040204020203" pitchFamily="34" charset="0"/>
              </a:rPr>
              <a:t>Có TWT</a:t>
            </a:r>
          </a:p>
        </p:txBody>
      </p:sp>
      <p:grpSp>
        <p:nvGrpSpPr>
          <p:cNvPr id="13" name="Nhóm 12">
            <a:extLst>
              <a:ext uri="{FF2B5EF4-FFF2-40B4-BE49-F238E27FC236}">
                <a16:creationId xmlns:a16="http://schemas.microsoft.com/office/drawing/2014/main" id="{6AFBBDC0-0486-E8D8-BB06-FEFAA4B72FAA}"/>
              </a:ext>
            </a:extLst>
          </p:cNvPr>
          <p:cNvGrpSpPr/>
          <p:nvPr/>
        </p:nvGrpSpPr>
        <p:grpSpPr>
          <a:xfrm>
            <a:off x="2260109" y="4327190"/>
            <a:ext cx="4623780" cy="1005032"/>
            <a:chOff x="2260109" y="4327190"/>
            <a:chExt cx="4623780" cy="1005032"/>
          </a:xfrm>
        </p:grpSpPr>
        <p:sp>
          <p:nvSpPr>
            <p:cNvPr id="10" name="TextBox 71">
              <a:extLst>
                <a:ext uri="{FF2B5EF4-FFF2-40B4-BE49-F238E27FC236}">
                  <a16:creationId xmlns:a16="http://schemas.microsoft.com/office/drawing/2014/main" id="{3FE35527-0F2A-2898-CB79-379704D762F5}"/>
                </a:ext>
              </a:extLst>
            </p:cNvPr>
            <p:cNvSpPr txBox="1"/>
            <p:nvPr/>
          </p:nvSpPr>
          <p:spPr>
            <a:xfrm>
              <a:off x="6532511" y="4685891"/>
              <a:ext cx="351378" cy="646331"/>
            </a:xfrm>
            <a:prstGeom prst="rect">
              <a:avLst/>
            </a:prstGeom>
            <a:noFill/>
          </p:spPr>
          <p:txBody>
            <a:bodyPr wrap="none" rtlCol="0">
              <a:spAutoFit/>
            </a:bodyPr>
            <a:lstStyle/>
            <a:p>
              <a:r>
                <a:rPr lang="id-ID" sz="3600" b="1" dirty="0">
                  <a:solidFill>
                    <a:schemeClr val="accent2">
                      <a:lumMod val="50000"/>
                    </a:schemeClr>
                  </a:solidFill>
                  <a:latin typeface="Source Sans Pro Light"/>
                </a:rPr>
                <a:t>”</a:t>
              </a:r>
              <a:endParaRPr lang="id-ID" sz="3200" b="1" dirty="0">
                <a:solidFill>
                  <a:schemeClr val="accent2">
                    <a:lumMod val="50000"/>
                  </a:schemeClr>
                </a:solidFill>
                <a:latin typeface="Source Sans Pro Light"/>
              </a:endParaRPr>
            </a:p>
          </p:txBody>
        </p:sp>
        <p:grpSp>
          <p:nvGrpSpPr>
            <p:cNvPr id="12" name="Nhóm 11">
              <a:extLst>
                <a:ext uri="{FF2B5EF4-FFF2-40B4-BE49-F238E27FC236}">
                  <a16:creationId xmlns:a16="http://schemas.microsoft.com/office/drawing/2014/main" id="{D57ED9E5-C2A9-D3DA-DF48-601578D3AAA3}"/>
                </a:ext>
              </a:extLst>
            </p:cNvPr>
            <p:cNvGrpSpPr/>
            <p:nvPr/>
          </p:nvGrpSpPr>
          <p:grpSpPr>
            <a:xfrm>
              <a:off x="2260109" y="4327190"/>
              <a:ext cx="4448091" cy="646331"/>
              <a:chOff x="2260109" y="4327190"/>
              <a:chExt cx="4448091" cy="646331"/>
            </a:xfrm>
          </p:grpSpPr>
          <p:sp>
            <p:nvSpPr>
              <p:cNvPr id="9" name="TextBox 67">
                <a:extLst>
                  <a:ext uri="{FF2B5EF4-FFF2-40B4-BE49-F238E27FC236}">
                    <a16:creationId xmlns:a16="http://schemas.microsoft.com/office/drawing/2014/main" id="{8D435B5B-BA19-5AA0-D6CF-6B619E02E4BA}"/>
                  </a:ext>
                </a:extLst>
              </p:cNvPr>
              <p:cNvSpPr txBox="1"/>
              <p:nvPr/>
            </p:nvSpPr>
            <p:spPr>
              <a:xfrm>
                <a:off x="2435798" y="4442775"/>
                <a:ext cx="4272402" cy="523220"/>
              </a:xfrm>
              <a:prstGeom prst="rect">
                <a:avLst/>
              </a:prstGeom>
              <a:noFill/>
            </p:spPr>
            <p:txBody>
              <a:bodyPr wrap="square" rtlCol="0">
                <a:spAutoFit/>
              </a:bodyPr>
              <a:lstStyle/>
              <a:p>
                <a:pPr algn="ctr"/>
                <a:r>
                  <a:rPr lang="vi-VN" i="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Theo nghiên cứu của </a:t>
                </a:r>
                <a:r>
                  <a:rPr lang="vi-VN" i="1" dirty="0" err="1">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Qualcomm</a:t>
                </a:r>
                <a:r>
                  <a:rPr lang="vi-VN" i="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 kết nối </a:t>
                </a:r>
                <a:r>
                  <a:rPr lang="vi-VN" i="1" dirty="0" err="1">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internet</a:t>
                </a:r>
                <a:r>
                  <a:rPr lang="vi-VN" i="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 qua </a:t>
                </a:r>
                <a:r>
                  <a:rPr lang="vi-VN" i="1" dirty="0" err="1">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wifi</a:t>
                </a:r>
                <a:r>
                  <a:rPr lang="vi-VN" i="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 6 có thể giảm đến 67% mức năng lượng tiêu thụ</a:t>
                </a:r>
                <a:endParaRPr lang="en-US" b="1" i="1" dirty="0">
                  <a:solidFill>
                    <a:schemeClr val="accent2">
                      <a:lumMod val="50000"/>
                    </a:schemeClr>
                  </a:solidFill>
                  <a:latin typeface="Segoe UI Semilight" panose="020B0402040204020203" pitchFamily="34" charset="0"/>
                  <a:cs typeface="Segoe UI Semilight" panose="020B0402040204020203" pitchFamily="34" charset="0"/>
                </a:endParaRPr>
              </a:p>
            </p:txBody>
          </p:sp>
          <p:sp>
            <p:nvSpPr>
              <p:cNvPr id="11" name="TextBox 114">
                <a:extLst>
                  <a:ext uri="{FF2B5EF4-FFF2-40B4-BE49-F238E27FC236}">
                    <a16:creationId xmlns:a16="http://schemas.microsoft.com/office/drawing/2014/main" id="{F2E6B31D-B8F0-A503-1CCC-13352A82D317}"/>
                  </a:ext>
                </a:extLst>
              </p:cNvPr>
              <p:cNvSpPr txBox="1"/>
              <p:nvPr/>
            </p:nvSpPr>
            <p:spPr>
              <a:xfrm>
                <a:off x="2260109" y="4327190"/>
                <a:ext cx="351378" cy="646331"/>
              </a:xfrm>
              <a:prstGeom prst="rect">
                <a:avLst/>
              </a:prstGeom>
              <a:noFill/>
            </p:spPr>
            <p:txBody>
              <a:bodyPr wrap="none" rtlCol="0">
                <a:spAutoFit/>
              </a:bodyPr>
              <a:lstStyle/>
              <a:p>
                <a:r>
                  <a:rPr lang="id-ID" sz="3600" b="1" dirty="0">
                    <a:solidFill>
                      <a:schemeClr val="accent2">
                        <a:lumMod val="50000"/>
                      </a:schemeClr>
                    </a:solidFill>
                    <a:latin typeface="Source Sans Pro Light"/>
                  </a:rPr>
                  <a:t>“</a:t>
                </a:r>
                <a:endParaRPr lang="id-ID" sz="3200" b="1" dirty="0">
                  <a:solidFill>
                    <a:schemeClr val="accent2">
                      <a:lumMod val="50000"/>
                    </a:schemeClr>
                  </a:solidFill>
                  <a:latin typeface="Source Sans Pro Light"/>
                </a:endParaRPr>
              </a:p>
            </p:txBody>
          </p:sp>
        </p:grpSp>
      </p:grpSp>
      <p:sp>
        <p:nvSpPr>
          <p:cNvPr id="14" name="Hình chữ nhật 13">
            <a:extLst>
              <a:ext uri="{FF2B5EF4-FFF2-40B4-BE49-F238E27FC236}">
                <a16:creationId xmlns:a16="http://schemas.microsoft.com/office/drawing/2014/main" id="{33337A95-E41B-2A7D-2BB2-4400153B4A4F}"/>
              </a:ext>
            </a:extLst>
          </p:cNvPr>
          <p:cNvSpPr/>
          <p:nvPr/>
        </p:nvSpPr>
        <p:spPr>
          <a:xfrm>
            <a:off x="2806700" y="3408254"/>
            <a:ext cx="1269758" cy="241004"/>
          </a:xfrm>
          <a:prstGeom prst="rect">
            <a:avLst/>
          </a:prstGeom>
          <a:solidFill>
            <a:srgbClr val="0D0B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ea typeface="Segoe UI Symbol" panose="020B0502040204020203" pitchFamily="34" charset="0"/>
              </a:rPr>
              <a:t>Không có TWT</a:t>
            </a:r>
          </a:p>
        </p:txBody>
      </p:sp>
    </p:spTree>
    <p:extLst>
      <p:ext uri="{BB962C8B-B14F-4D97-AF65-F5344CB8AC3E}">
        <p14:creationId xmlns:p14="http://schemas.microsoft.com/office/powerpoint/2010/main" val="26590584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3">
            <a:extLst>
              <a:ext uri="{FF2B5EF4-FFF2-40B4-BE49-F238E27FC236}">
                <a16:creationId xmlns:a16="http://schemas.microsoft.com/office/drawing/2014/main" id="{F4D0CA8A-4087-95BE-C902-F42180D6D7F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9714" b="9714"/>
          <a:stretch>
            <a:fillRect/>
          </a:stretch>
        </p:blipFill>
        <p:spPr>
          <a:xfrm>
            <a:off x="0" y="1605324"/>
            <a:ext cx="9144000" cy="2430895"/>
          </a:xfrm>
          <a:prstGeom prst="rect">
            <a:avLst/>
          </a:prstGeom>
        </p:spPr>
      </p:pic>
      <p:sp>
        <p:nvSpPr>
          <p:cNvPr id="25" name="Rectangle 65">
            <a:extLst>
              <a:ext uri="{FF2B5EF4-FFF2-40B4-BE49-F238E27FC236}">
                <a16:creationId xmlns:a16="http://schemas.microsoft.com/office/drawing/2014/main" id="{5837A966-BF13-3A18-FB5C-79C846C5203A}"/>
              </a:ext>
            </a:extLst>
          </p:cNvPr>
          <p:cNvSpPr/>
          <p:nvPr/>
        </p:nvSpPr>
        <p:spPr>
          <a:xfrm>
            <a:off x="2489336" y="1989208"/>
            <a:ext cx="4131129" cy="1763486"/>
          </a:xfrm>
          <a:prstGeom prst="rect">
            <a:avLst/>
          </a:prstGeom>
          <a:solidFill>
            <a:schemeClr val="bg1"/>
          </a:solidFill>
          <a:ln>
            <a:noFill/>
          </a:ln>
          <a:effectLst>
            <a:outerShdw blurRad="190500" dist="508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prstClr val="white"/>
              </a:solidFill>
              <a:latin typeface="Calibri"/>
            </a:endParaRPr>
          </a:p>
        </p:txBody>
      </p:sp>
      <p:sp>
        <p:nvSpPr>
          <p:cNvPr id="29" name="TextBox 50">
            <a:extLst>
              <a:ext uri="{FF2B5EF4-FFF2-40B4-BE49-F238E27FC236}">
                <a16:creationId xmlns:a16="http://schemas.microsoft.com/office/drawing/2014/main" id="{3182E26A-FB71-F3E0-2E06-350496562B9A}"/>
              </a:ext>
            </a:extLst>
          </p:cNvPr>
          <p:cNvSpPr txBox="1"/>
          <p:nvPr/>
        </p:nvSpPr>
        <p:spPr>
          <a:xfrm>
            <a:off x="2840601" y="1063116"/>
            <a:ext cx="3462807" cy="307777"/>
          </a:xfrm>
          <a:prstGeom prst="rect">
            <a:avLst/>
          </a:prstGeom>
          <a:noFill/>
        </p:spPr>
        <p:txBody>
          <a:bodyPr wrap="none" rtlCol="0">
            <a:spAutoFit/>
          </a:bodyPr>
          <a:lstStyle/>
          <a:p>
            <a:pPr algn="ctr"/>
            <a:r>
              <a:rPr lang="vi-VN"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Các ưu điểm mang lại cho người sử dụng</a:t>
            </a:r>
            <a:endParaRPr lang="en-US"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endParaRPr>
          </a:p>
        </p:txBody>
      </p:sp>
      <p:sp>
        <p:nvSpPr>
          <p:cNvPr id="30" name="TextBox 51">
            <a:extLst>
              <a:ext uri="{FF2B5EF4-FFF2-40B4-BE49-F238E27FC236}">
                <a16:creationId xmlns:a16="http://schemas.microsoft.com/office/drawing/2014/main" id="{12B8BECD-AA98-D7E1-CDE2-3A19A8350AB7}"/>
              </a:ext>
            </a:extLst>
          </p:cNvPr>
          <p:cNvSpPr txBox="1"/>
          <p:nvPr/>
        </p:nvSpPr>
        <p:spPr>
          <a:xfrm>
            <a:off x="2182591" y="510570"/>
            <a:ext cx="4778873" cy="646331"/>
          </a:xfrm>
          <a:prstGeom prst="rect">
            <a:avLst/>
          </a:prstGeom>
          <a:noFill/>
        </p:spPr>
        <p:txBody>
          <a:bodyPr wrap="none" rtlCol="0">
            <a:spAutoFit/>
          </a:bodyPr>
          <a:lstStyle/>
          <a:p>
            <a:pPr algn="ctr"/>
            <a:r>
              <a:rPr lang="vi-VN" sz="3600" dirty="0">
                <a:solidFill>
                  <a:schemeClr val="accent1">
                    <a:lumMod val="50000"/>
                  </a:schemeClr>
                </a:solidFill>
                <a:latin typeface="Segoe UI Black" panose="020B0A02040204020203" pitchFamily="34" charset="0"/>
                <a:ea typeface="Segoe UI Black" panose="020B0A02040204020203" pitchFamily="34" charset="0"/>
                <a:cs typeface="Roboto" panose="02000000000000000000" pitchFamily="2" charset="0"/>
              </a:rPr>
              <a:t>CÔNG NGHỆ WI-FI 6</a:t>
            </a:r>
            <a:endParaRPr lang="en-US" sz="3600" dirty="0">
              <a:solidFill>
                <a:schemeClr val="accent1">
                  <a:lumMod val="50000"/>
                </a:schemeClr>
              </a:solidFill>
              <a:latin typeface="Segoe UI Black" panose="020B0A02040204020203" pitchFamily="34" charset="0"/>
              <a:ea typeface="Segoe UI Black" panose="020B0A02040204020203" pitchFamily="34" charset="0"/>
              <a:cs typeface="Roboto" panose="02000000000000000000" pitchFamily="2" charset="0"/>
            </a:endParaRPr>
          </a:p>
        </p:txBody>
      </p:sp>
      <p:sp>
        <p:nvSpPr>
          <p:cNvPr id="31" name="TextBox 67">
            <a:extLst>
              <a:ext uri="{FF2B5EF4-FFF2-40B4-BE49-F238E27FC236}">
                <a16:creationId xmlns:a16="http://schemas.microsoft.com/office/drawing/2014/main" id="{721F8B53-A28B-2318-3DA1-9B47E9DFD359}"/>
              </a:ext>
            </a:extLst>
          </p:cNvPr>
          <p:cNvSpPr txBox="1"/>
          <p:nvPr/>
        </p:nvSpPr>
        <p:spPr>
          <a:xfrm>
            <a:off x="2725946" y="2414978"/>
            <a:ext cx="3573729" cy="954107"/>
          </a:xfrm>
          <a:prstGeom prst="rect">
            <a:avLst/>
          </a:prstGeom>
          <a:noFill/>
        </p:spPr>
        <p:txBody>
          <a:bodyPr wrap="square" rtlCol="0">
            <a:spAutoFit/>
          </a:bodyPr>
          <a:lstStyle/>
          <a:p>
            <a:pPr algn="ctr"/>
            <a:r>
              <a:rPr lang="en-US" b="1" i="1" dirty="0" err="1">
                <a:solidFill>
                  <a:schemeClr val="accent2">
                    <a:lumMod val="50000"/>
                  </a:schemeClr>
                </a:solidFill>
                <a:latin typeface="Segoe UI Semilight" panose="020B0402040204020203" pitchFamily="34" charset="0"/>
                <a:cs typeface="Segoe UI Semilight" panose="020B0402040204020203" pitchFamily="34" charset="0"/>
              </a:rPr>
              <a:t>Wifi</a:t>
            </a:r>
            <a:r>
              <a:rPr lang="en-US" b="1" i="1" dirty="0">
                <a:solidFill>
                  <a:schemeClr val="accent2">
                    <a:lumMod val="50000"/>
                  </a:schemeClr>
                </a:solidFill>
                <a:latin typeface="Segoe UI Semilight" panose="020B0402040204020203" pitchFamily="34" charset="0"/>
                <a:cs typeface="Segoe UI Semilight" panose="020B0402040204020203" pitchFamily="34" charset="0"/>
              </a:rPr>
              <a:t> 6 </a:t>
            </a:r>
            <a:r>
              <a:rPr lang="en-US" b="1" i="1" dirty="0" err="1">
                <a:solidFill>
                  <a:schemeClr val="accent2">
                    <a:lumMod val="50000"/>
                  </a:schemeClr>
                </a:solidFill>
                <a:latin typeface="Segoe UI Semilight" panose="020B0402040204020203" pitchFamily="34" charset="0"/>
                <a:cs typeface="Segoe UI Semilight" panose="020B0402040204020203" pitchFamily="34" charset="0"/>
              </a:rPr>
              <a:t>mang</a:t>
            </a:r>
            <a:r>
              <a:rPr lang="en-US" b="1" i="1" dirty="0">
                <a:solidFill>
                  <a:schemeClr val="accent2">
                    <a:lumMod val="50000"/>
                  </a:schemeClr>
                </a:solidFill>
                <a:latin typeface="Segoe UI Semilight" panose="020B0402040204020203" pitchFamily="34" charset="0"/>
                <a:cs typeface="Segoe UI Semilight" panose="020B0402040204020203" pitchFamily="34" charset="0"/>
              </a:rPr>
              <a:t> </a:t>
            </a:r>
            <a:r>
              <a:rPr lang="vi-VN" b="1" i="1" dirty="0">
                <a:solidFill>
                  <a:schemeClr val="accent2">
                    <a:lumMod val="50000"/>
                  </a:schemeClr>
                </a:solidFill>
                <a:latin typeface="Segoe UI Semilight" panose="020B0402040204020203" pitchFamily="34" charset="0"/>
                <a:cs typeface="Segoe UI Semilight" panose="020B0402040204020203" pitchFamily="34" charset="0"/>
              </a:rPr>
              <a:t>lại nhiều lợi ích cho người dùng, bao gồm tốc độ nhanh hơn, độ trễ thấp hơn, tiết kiệm năng lượng hơn, tương thích tốt hơn &amp; bảo mật tốt hơn</a:t>
            </a:r>
            <a:endParaRPr lang="en-US" b="1" i="1" dirty="0">
              <a:solidFill>
                <a:schemeClr val="accent2">
                  <a:lumMod val="50000"/>
                </a:schemeClr>
              </a:solidFill>
              <a:latin typeface="Segoe UI Semilight" panose="020B0402040204020203" pitchFamily="34" charset="0"/>
              <a:cs typeface="Segoe UI Semilight" panose="020B0402040204020203" pitchFamily="34" charset="0"/>
            </a:endParaRPr>
          </a:p>
        </p:txBody>
      </p:sp>
      <p:sp>
        <p:nvSpPr>
          <p:cNvPr id="32" name="TextBox 71">
            <a:extLst>
              <a:ext uri="{FF2B5EF4-FFF2-40B4-BE49-F238E27FC236}">
                <a16:creationId xmlns:a16="http://schemas.microsoft.com/office/drawing/2014/main" id="{8FB8AFD2-552B-9D64-D942-8F769721744E}"/>
              </a:ext>
            </a:extLst>
          </p:cNvPr>
          <p:cNvSpPr txBox="1"/>
          <p:nvPr/>
        </p:nvSpPr>
        <p:spPr>
          <a:xfrm>
            <a:off x="6030916" y="2999753"/>
            <a:ext cx="351378" cy="646331"/>
          </a:xfrm>
          <a:prstGeom prst="rect">
            <a:avLst/>
          </a:prstGeom>
          <a:noFill/>
        </p:spPr>
        <p:txBody>
          <a:bodyPr wrap="none" rtlCol="0">
            <a:spAutoFit/>
          </a:bodyPr>
          <a:lstStyle/>
          <a:p>
            <a:r>
              <a:rPr lang="id-ID" sz="3600" b="1">
                <a:solidFill>
                  <a:schemeClr val="accent2">
                    <a:lumMod val="50000"/>
                  </a:schemeClr>
                </a:solidFill>
                <a:latin typeface="Source Sans Pro Light"/>
              </a:rPr>
              <a:t>”</a:t>
            </a:r>
            <a:endParaRPr lang="id-ID" sz="3200" b="1">
              <a:solidFill>
                <a:schemeClr val="accent2">
                  <a:lumMod val="50000"/>
                </a:schemeClr>
              </a:solidFill>
              <a:latin typeface="Source Sans Pro Light"/>
            </a:endParaRPr>
          </a:p>
        </p:txBody>
      </p:sp>
      <p:sp>
        <p:nvSpPr>
          <p:cNvPr id="33" name="TextBox 114">
            <a:extLst>
              <a:ext uri="{FF2B5EF4-FFF2-40B4-BE49-F238E27FC236}">
                <a16:creationId xmlns:a16="http://schemas.microsoft.com/office/drawing/2014/main" id="{DCAF9E2B-B316-0836-F2A9-AAF16FBBD96C}"/>
              </a:ext>
            </a:extLst>
          </p:cNvPr>
          <p:cNvSpPr txBox="1"/>
          <p:nvPr/>
        </p:nvSpPr>
        <p:spPr>
          <a:xfrm>
            <a:off x="2493301" y="2236317"/>
            <a:ext cx="351378" cy="646331"/>
          </a:xfrm>
          <a:prstGeom prst="rect">
            <a:avLst/>
          </a:prstGeom>
          <a:noFill/>
        </p:spPr>
        <p:txBody>
          <a:bodyPr wrap="none" rtlCol="0">
            <a:spAutoFit/>
          </a:bodyPr>
          <a:lstStyle/>
          <a:p>
            <a:r>
              <a:rPr lang="id-ID" sz="3600" b="1">
                <a:solidFill>
                  <a:schemeClr val="accent2">
                    <a:lumMod val="50000"/>
                  </a:schemeClr>
                </a:solidFill>
                <a:latin typeface="Source Sans Pro Light"/>
              </a:rPr>
              <a:t>“</a:t>
            </a:r>
            <a:endParaRPr lang="id-ID" sz="3200" b="1">
              <a:solidFill>
                <a:schemeClr val="accent2">
                  <a:lumMod val="50000"/>
                </a:schemeClr>
              </a:solidFill>
              <a:latin typeface="Source Sans Pro Light"/>
            </a:endParaRPr>
          </a:p>
        </p:txBody>
      </p:sp>
    </p:spTree>
    <p:extLst>
      <p:ext uri="{BB962C8B-B14F-4D97-AF65-F5344CB8AC3E}">
        <p14:creationId xmlns:p14="http://schemas.microsoft.com/office/powerpoint/2010/main" val="42186752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anim calcmode="lin" valueType="num">
                                      <p:cBhvr>
                                        <p:cTn id="19" dur="500" fill="hold"/>
                                        <p:tgtEl>
                                          <p:spTgt spid="25"/>
                                        </p:tgtEl>
                                        <p:attrNameLst>
                                          <p:attrName>ppt_x</p:attrName>
                                        </p:attrNameLst>
                                      </p:cBhvr>
                                      <p:tavLst>
                                        <p:tav tm="0">
                                          <p:val>
                                            <p:strVal val="#ppt_x"/>
                                          </p:val>
                                        </p:tav>
                                        <p:tav tm="100000">
                                          <p:val>
                                            <p:strVal val="#ppt_x"/>
                                          </p:val>
                                        </p:tav>
                                      </p:tavLst>
                                    </p:anim>
                                    <p:anim calcmode="lin" valueType="num">
                                      <p:cBhvr>
                                        <p:cTn id="20" dur="500" fill="hold"/>
                                        <p:tgtEl>
                                          <p:spTgt spid="25"/>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p:bldP spid="30" grpId="0"/>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3">
            <a:extLst>
              <a:ext uri="{FF2B5EF4-FFF2-40B4-BE49-F238E27FC236}">
                <a16:creationId xmlns:a16="http://schemas.microsoft.com/office/drawing/2014/main" id="{F4D0CA8A-4087-95BE-C902-F42180D6D7F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9714" b="9714"/>
          <a:stretch>
            <a:fillRect/>
          </a:stretch>
        </p:blipFill>
        <p:spPr>
          <a:xfrm>
            <a:off x="0" y="1605324"/>
            <a:ext cx="9144000" cy="2430895"/>
          </a:xfrm>
          <a:prstGeom prst="rect">
            <a:avLst/>
          </a:prstGeom>
        </p:spPr>
      </p:pic>
      <p:sp>
        <p:nvSpPr>
          <p:cNvPr id="25" name="Rectangle 65">
            <a:extLst>
              <a:ext uri="{FF2B5EF4-FFF2-40B4-BE49-F238E27FC236}">
                <a16:creationId xmlns:a16="http://schemas.microsoft.com/office/drawing/2014/main" id="{5837A966-BF13-3A18-FB5C-79C846C5203A}"/>
              </a:ext>
            </a:extLst>
          </p:cNvPr>
          <p:cNvSpPr/>
          <p:nvPr/>
        </p:nvSpPr>
        <p:spPr>
          <a:xfrm>
            <a:off x="2489336" y="1989208"/>
            <a:ext cx="4131129" cy="1763486"/>
          </a:xfrm>
          <a:prstGeom prst="rect">
            <a:avLst/>
          </a:prstGeom>
          <a:solidFill>
            <a:schemeClr val="bg1"/>
          </a:solidFill>
          <a:ln>
            <a:noFill/>
          </a:ln>
          <a:effectLst>
            <a:outerShdw blurRad="190500" dist="508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prstClr val="white"/>
              </a:solidFill>
              <a:latin typeface="Calibri"/>
            </a:endParaRPr>
          </a:p>
        </p:txBody>
      </p:sp>
      <p:sp>
        <p:nvSpPr>
          <p:cNvPr id="29" name="TextBox 50">
            <a:extLst>
              <a:ext uri="{FF2B5EF4-FFF2-40B4-BE49-F238E27FC236}">
                <a16:creationId xmlns:a16="http://schemas.microsoft.com/office/drawing/2014/main" id="{3182E26A-FB71-F3E0-2E06-350496562B9A}"/>
              </a:ext>
            </a:extLst>
          </p:cNvPr>
          <p:cNvSpPr txBox="1"/>
          <p:nvPr/>
        </p:nvSpPr>
        <p:spPr>
          <a:xfrm>
            <a:off x="2786099" y="1063116"/>
            <a:ext cx="3571812" cy="307777"/>
          </a:xfrm>
          <a:prstGeom prst="rect">
            <a:avLst/>
          </a:prstGeom>
          <a:noFill/>
        </p:spPr>
        <p:txBody>
          <a:bodyPr wrap="none" rtlCol="0">
            <a:spAutoFit/>
          </a:bodyPr>
          <a:lstStyle/>
          <a:p>
            <a:pPr algn="ctr"/>
            <a:r>
              <a:rPr lang="vi-VN"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Các ưu điểm mang lại cho người sử dụng</a:t>
            </a:r>
            <a:endParaRPr lang="en-US"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endParaRPr>
          </a:p>
        </p:txBody>
      </p:sp>
      <p:sp>
        <p:nvSpPr>
          <p:cNvPr id="30" name="TextBox 51">
            <a:extLst>
              <a:ext uri="{FF2B5EF4-FFF2-40B4-BE49-F238E27FC236}">
                <a16:creationId xmlns:a16="http://schemas.microsoft.com/office/drawing/2014/main" id="{12B8BECD-AA98-D7E1-CDE2-3A19A8350AB7}"/>
              </a:ext>
            </a:extLst>
          </p:cNvPr>
          <p:cNvSpPr txBox="1"/>
          <p:nvPr/>
        </p:nvSpPr>
        <p:spPr>
          <a:xfrm>
            <a:off x="2182591" y="510570"/>
            <a:ext cx="4778873" cy="646331"/>
          </a:xfrm>
          <a:prstGeom prst="rect">
            <a:avLst/>
          </a:prstGeom>
          <a:noFill/>
        </p:spPr>
        <p:txBody>
          <a:bodyPr wrap="none" rtlCol="0">
            <a:spAutoFit/>
          </a:bodyPr>
          <a:lstStyle/>
          <a:p>
            <a:pPr algn="ctr"/>
            <a:r>
              <a:rPr lang="vi-VN" sz="3600" dirty="0">
                <a:solidFill>
                  <a:schemeClr val="accent1">
                    <a:lumMod val="50000"/>
                  </a:schemeClr>
                </a:solidFill>
                <a:latin typeface="Segoe UI Black" panose="020B0A02040204020203" pitchFamily="34" charset="0"/>
                <a:ea typeface="Segoe UI Black" panose="020B0A02040204020203" pitchFamily="34" charset="0"/>
                <a:cs typeface="Roboto" panose="02000000000000000000" pitchFamily="2" charset="0"/>
              </a:rPr>
              <a:t>CÔNG NGHỆ WI-FI 6</a:t>
            </a:r>
            <a:endParaRPr lang="en-US" sz="3600" dirty="0">
              <a:solidFill>
                <a:schemeClr val="accent1">
                  <a:lumMod val="50000"/>
                </a:schemeClr>
              </a:solidFill>
              <a:latin typeface="Segoe UI Black" panose="020B0A02040204020203" pitchFamily="34" charset="0"/>
              <a:ea typeface="Segoe UI Black" panose="020B0A02040204020203" pitchFamily="34" charset="0"/>
              <a:cs typeface="Roboto" panose="02000000000000000000" pitchFamily="2" charset="0"/>
            </a:endParaRPr>
          </a:p>
        </p:txBody>
      </p:sp>
      <p:sp>
        <p:nvSpPr>
          <p:cNvPr id="31" name="TextBox 67">
            <a:extLst>
              <a:ext uri="{FF2B5EF4-FFF2-40B4-BE49-F238E27FC236}">
                <a16:creationId xmlns:a16="http://schemas.microsoft.com/office/drawing/2014/main" id="{721F8B53-A28B-2318-3DA1-9B47E9DFD359}"/>
              </a:ext>
            </a:extLst>
          </p:cNvPr>
          <p:cNvSpPr txBox="1"/>
          <p:nvPr/>
        </p:nvSpPr>
        <p:spPr>
          <a:xfrm>
            <a:off x="2725946" y="2414978"/>
            <a:ext cx="3573729" cy="954107"/>
          </a:xfrm>
          <a:prstGeom prst="rect">
            <a:avLst/>
          </a:prstGeom>
          <a:noFill/>
        </p:spPr>
        <p:txBody>
          <a:bodyPr wrap="square" rtlCol="0">
            <a:spAutoFit/>
          </a:bodyPr>
          <a:lstStyle/>
          <a:p>
            <a:pPr algn="ctr"/>
            <a:r>
              <a:rPr lang="vi-VN" b="1" i="1" dirty="0">
                <a:solidFill>
                  <a:schemeClr val="accent2">
                    <a:lumMod val="50000"/>
                  </a:schemeClr>
                </a:solidFill>
                <a:latin typeface="Segoe UI Semilight" panose="020B0402040204020203" pitchFamily="34" charset="0"/>
                <a:cs typeface="Segoe UI Semilight" panose="020B0402040204020203" pitchFamily="34" charset="0"/>
              </a:rPr>
              <a:t>Các ứng dụng đòi hỏi băng thông cao như video 4K/8K, game trực tuyến, VR/AR và IOT, có thể hoạt động mượt mà &amp; ổn định hơn với wifi 6.</a:t>
            </a:r>
            <a:endParaRPr lang="id-ID" b="1" i="1" dirty="0">
              <a:solidFill>
                <a:schemeClr val="accent2">
                  <a:lumMod val="50000"/>
                </a:schemeClr>
              </a:solidFill>
              <a:latin typeface="Segoe UI Semilight" panose="020B0402040204020203" pitchFamily="34" charset="0"/>
              <a:cs typeface="Segoe UI Semilight" panose="020B0402040204020203" pitchFamily="34" charset="0"/>
            </a:endParaRPr>
          </a:p>
        </p:txBody>
      </p:sp>
      <p:sp>
        <p:nvSpPr>
          <p:cNvPr id="32" name="TextBox 71">
            <a:extLst>
              <a:ext uri="{FF2B5EF4-FFF2-40B4-BE49-F238E27FC236}">
                <a16:creationId xmlns:a16="http://schemas.microsoft.com/office/drawing/2014/main" id="{8FB8AFD2-552B-9D64-D942-8F769721744E}"/>
              </a:ext>
            </a:extLst>
          </p:cNvPr>
          <p:cNvSpPr txBox="1"/>
          <p:nvPr/>
        </p:nvSpPr>
        <p:spPr>
          <a:xfrm>
            <a:off x="6030916" y="2999753"/>
            <a:ext cx="351378" cy="646331"/>
          </a:xfrm>
          <a:prstGeom prst="rect">
            <a:avLst/>
          </a:prstGeom>
          <a:noFill/>
        </p:spPr>
        <p:txBody>
          <a:bodyPr wrap="none" rtlCol="0">
            <a:spAutoFit/>
          </a:bodyPr>
          <a:lstStyle/>
          <a:p>
            <a:r>
              <a:rPr lang="id-ID" sz="3600" b="1">
                <a:solidFill>
                  <a:schemeClr val="accent2">
                    <a:lumMod val="50000"/>
                  </a:schemeClr>
                </a:solidFill>
                <a:latin typeface="Source Sans Pro Light"/>
              </a:rPr>
              <a:t>”</a:t>
            </a:r>
            <a:endParaRPr lang="id-ID" sz="3200" b="1">
              <a:solidFill>
                <a:schemeClr val="accent2">
                  <a:lumMod val="50000"/>
                </a:schemeClr>
              </a:solidFill>
              <a:latin typeface="Source Sans Pro Light"/>
            </a:endParaRPr>
          </a:p>
        </p:txBody>
      </p:sp>
      <p:sp>
        <p:nvSpPr>
          <p:cNvPr id="33" name="TextBox 114">
            <a:extLst>
              <a:ext uri="{FF2B5EF4-FFF2-40B4-BE49-F238E27FC236}">
                <a16:creationId xmlns:a16="http://schemas.microsoft.com/office/drawing/2014/main" id="{DCAF9E2B-B316-0836-F2A9-AAF16FBBD96C}"/>
              </a:ext>
            </a:extLst>
          </p:cNvPr>
          <p:cNvSpPr txBox="1"/>
          <p:nvPr/>
        </p:nvSpPr>
        <p:spPr>
          <a:xfrm>
            <a:off x="2493301" y="2236317"/>
            <a:ext cx="351378" cy="646331"/>
          </a:xfrm>
          <a:prstGeom prst="rect">
            <a:avLst/>
          </a:prstGeom>
          <a:noFill/>
        </p:spPr>
        <p:txBody>
          <a:bodyPr wrap="none" rtlCol="0">
            <a:spAutoFit/>
          </a:bodyPr>
          <a:lstStyle/>
          <a:p>
            <a:r>
              <a:rPr lang="id-ID" sz="3600" b="1" dirty="0">
                <a:solidFill>
                  <a:schemeClr val="accent2">
                    <a:lumMod val="50000"/>
                  </a:schemeClr>
                </a:solidFill>
                <a:latin typeface="Source Sans Pro Light"/>
              </a:rPr>
              <a:t>“</a:t>
            </a:r>
            <a:endParaRPr lang="id-ID" sz="3200" b="1" dirty="0">
              <a:solidFill>
                <a:schemeClr val="accent2">
                  <a:lumMod val="50000"/>
                </a:schemeClr>
              </a:solidFill>
              <a:latin typeface="Source Sans Pro Light"/>
            </a:endParaRPr>
          </a:p>
        </p:txBody>
      </p:sp>
    </p:spTree>
    <p:extLst>
      <p:ext uri="{BB962C8B-B14F-4D97-AF65-F5344CB8AC3E}">
        <p14:creationId xmlns:p14="http://schemas.microsoft.com/office/powerpoint/2010/main" val="117989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ình chữ nhật 21">
            <a:extLst>
              <a:ext uri="{FF2B5EF4-FFF2-40B4-BE49-F238E27FC236}">
                <a16:creationId xmlns:a16="http://schemas.microsoft.com/office/drawing/2014/main" id="{A5D7B1B9-28F9-6580-3957-47308C104616}"/>
              </a:ext>
            </a:extLst>
          </p:cNvPr>
          <p:cNvSpPr/>
          <p:nvPr/>
        </p:nvSpPr>
        <p:spPr>
          <a:xfrm>
            <a:off x="0" y="0"/>
            <a:ext cx="9144000"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1AA2D57C-1B3A-3DAE-F851-C206449998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51" t="11685" r="29916" b="11729"/>
          <a:stretch/>
        </p:blipFill>
        <p:spPr>
          <a:xfrm>
            <a:off x="1844734" y="1424053"/>
            <a:ext cx="1694121" cy="3274828"/>
          </a:xfrm>
          <a:prstGeom prst="rect">
            <a:avLst/>
          </a:prstGeom>
          <a:ln>
            <a:noFill/>
          </a:ln>
          <a:effectLst/>
        </p:spPr>
      </p:pic>
      <p:pic>
        <p:nvPicPr>
          <p:cNvPr id="19" name="Picture 23">
            <a:extLst>
              <a:ext uri="{FF2B5EF4-FFF2-40B4-BE49-F238E27FC236}">
                <a16:creationId xmlns:a16="http://schemas.microsoft.com/office/drawing/2014/main" id="{178CCD16-73A2-E140-2C01-D0C88ACAB979}"/>
              </a:ext>
            </a:extLst>
          </p:cNvPr>
          <p:cNvPicPr>
            <a:picLocks noChangeAspect="1"/>
          </p:cNvPicPr>
          <p:nvPr/>
        </p:nvPicPr>
        <p:blipFill>
          <a:blip r:embed="rId4" cstate="print">
            <a:extLst>
              <a:ext uri="{28A0092B-C50C-407E-A947-70E740481C1C}">
                <a14:useLocalDpi xmlns:a14="http://schemas.microsoft.com/office/drawing/2010/main" val="0"/>
              </a:ext>
            </a:extLst>
          </a:blip>
          <a:srcRect t="963" b="963"/>
          <a:stretch/>
        </p:blipFill>
        <p:spPr>
          <a:xfrm>
            <a:off x="1983727" y="1566378"/>
            <a:ext cx="1408752" cy="2990178"/>
          </a:xfrm>
          <a:prstGeom prst="roundRect">
            <a:avLst>
              <a:gd name="adj" fmla="val 8594"/>
            </a:avLst>
          </a:prstGeom>
          <a:solidFill>
            <a:srgbClr val="FFFFFF">
              <a:shade val="85000"/>
            </a:srgbClr>
          </a:solidFill>
          <a:ln>
            <a:noFill/>
          </a:ln>
          <a:effectLst/>
        </p:spPr>
      </p:pic>
      <p:pic>
        <p:nvPicPr>
          <p:cNvPr id="2"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EAC92584-C155-37BE-32E1-361E60BE43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970" t="11863" r="31146" b="9825"/>
          <a:stretch/>
        </p:blipFill>
        <p:spPr>
          <a:xfrm>
            <a:off x="253985" y="1704856"/>
            <a:ext cx="1446029" cy="2990178"/>
          </a:xfrm>
          <a:prstGeom prst="rect">
            <a:avLst/>
          </a:prstGeom>
        </p:spPr>
      </p:pic>
      <p:pic>
        <p:nvPicPr>
          <p:cNvPr id="3" name="Picture 23">
            <a:extLst>
              <a:ext uri="{FF2B5EF4-FFF2-40B4-BE49-F238E27FC236}">
                <a16:creationId xmlns:a16="http://schemas.microsoft.com/office/drawing/2014/main" id="{FBABFF4E-9AC6-8BB9-F934-EF8D370F001E}"/>
              </a:ext>
            </a:extLst>
          </p:cNvPr>
          <p:cNvPicPr>
            <a:picLocks noChangeAspect="1"/>
          </p:cNvPicPr>
          <p:nvPr/>
        </p:nvPicPr>
        <p:blipFill>
          <a:blip r:embed="rId6" cstate="print">
            <a:extLst>
              <a:ext uri="{28A0092B-C50C-407E-A947-70E740481C1C}">
                <a14:useLocalDpi xmlns:a14="http://schemas.microsoft.com/office/drawing/2010/main" val="0"/>
              </a:ext>
            </a:extLst>
          </a:blip>
          <a:srcRect t="1713" b="1713"/>
          <a:stretch/>
        </p:blipFill>
        <p:spPr>
          <a:xfrm>
            <a:off x="350639" y="1883741"/>
            <a:ext cx="1259461" cy="2632409"/>
          </a:xfrm>
          <a:prstGeom prst="roundRect">
            <a:avLst>
              <a:gd name="adj" fmla="val 8594"/>
            </a:avLst>
          </a:prstGeom>
          <a:solidFill>
            <a:srgbClr val="FFFFFF">
              <a:shade val="85000"/>
            </a:srgbClr>
          </a:solidFill>
          <a:ln>
            <a:noFill/>
          </a:ln>
          <a:effectLst/>
        </p:spPr>
      </p:pic>
      <p:pic>
        <p:nvPicPr>
          <p:cNvPr id="11"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5D356E65-19E0-E7D7-2C8A-C0D0DC1A9C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51" t="11685" r="29916" b="11729"/>
          <a:stretch/>
        </p:blipFill>
        <p:spPr>
          <a:xfrm>
            <a:off x="5308465" y="1416766"/>
            <a:ext cx="1694121" cy="3274828"/>
          </a:xfrm>
          <a:prstGeom prst="rect">
            <a:avLst/>
          </a:prstGeom>
          <a:ln>
            <a:noFill/>
          </a:ln>
          <a:effectLst/>
        </p:spPr>
      </p:pic>
      <p:pic>
        <p:nvPicPr>
          <p:cNvPr id="12" name="Picture 23">
            <a:extLst>
              <a:ext uri="{FF2B5EF4-FFF2-40B4-BE49-F238E27FC236}">
                <a16:creationId xmlns:a16="http://schemas.microsoft.com/office/drawing/2014/main" id="{446B2D68-7BD3-3C10-E12A-76B90CAFF751}"/>
              </a:ext>
            </a:extLst>
          </p:cNvPr>
          <p:cNvPicPr>
            <a:picLocks noChangeAspect="1"/>
          </p:cNvPicPr>
          <p:nvPr/>
        </p:nvPicPr>
        <p:blipFill>
          <a:blip r:embed="rId7" cstate="print">
            <a:extLst>
              <a:ext uri="{28A0092B-C50C-407E-A947-70E740481C1C}">
                <a14:useLocalDpi xmlns:a14="http://schemas.microsoft.com/office/drawing/2010/main" val="0"/>
              </a:ext>
            </a:extLst>
          </a:blip>
          <a:srcRect t="510" b="510"/>
          <a:stretch/>
        </p:blipFill>
        <p:spPr>
          <a:xfrm>
            <a:off x="5447458" y="1576763"/>
            <a:ext cx="1408752" cy="2990178"/>
          </a:xfrm>
          <a:prstGeom prst="roundRect">
            <a:avLst>
              <a:gd name="adj" fmla="val 8594"/>
            </a:avLst>
          </a:prstGeom>
          <a:solidFill>
            <a:srgbClr val="FFFFFF">
              <a:shade val="85000"/>
            </a:srgbClr>
          </a:solidFill>
          <a:ln>
            <a:noFill/>
          </a:ln>
          <a:effectLst/>
        </p:spPr>
      </p:pic>
      <p:sp>
        <p:nvSpPr>
          <p:cNvPr id="15" name="Hình chữ nhật: Góc Tròn 14">
            <a:extLst>
              <a:ext uri="{FF2B5EF4-FFF2-40B4-BE49-F238E27FC236}">
                <a16:creationId xmlns:a16="http://schemas.microsoft.com/office/drawing/2014/main" id="{262A3DF6-6265-6CA5-38EE-194B30F39D3F}"/>
              </a:ext>
            </a:extLst>
          </p:cNvPr>
          <p:cNvSpPr/>
          <p:nvPr/>
        </p:nvSpPr>
        <p:spPr>
          <a:xfrm>
            <a:off x="350639" y="4695034"/>
            <a:ext cx="293083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97">
            <a:extLst>
              <a:ext uri="{FF2B5EF4-FFF2-40B4-BE49-F238E27FC236}">
                <a16:creationId xmlns:a16="http://schemas.microsoft.com/office/drawing/2014/main" id="{BFCA55FB-DC41-D9B0-C5FA-1A8DF9D18803}"/>
              </a:ext>
            </a:extLst>
          </p:cNvPr>
          <p:cNvSpPr txBox="1"/>
          <p:nvPr/>
        </p:nvSpPr>
        <p:spPr>
          <a:xfrm>
            <a:off x="263709" y="1435573"/>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5</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16" name="Hình chữ nhật: Góc Tròn 15">
            <a:extLst>
              <a:ext uri="{FF2B5EF4-FFF2-40B4-BE49-F238E27FC236}">
                <a16:creationId xmlns:a16="http://schemas.microsoft.com/office/drawing/2014/main" id="{A68ECA06-E52F-EF5C-0562-554F63A1CE8B}"/>
              </a:ext>
            </a:extLst>
          </p:cNvPr>
          <p:cNvSpPr/>
          <p:nvPr/>
        </p:nvSpPr>
        <p:spPr>
          <a:xfrm>
            <a:off x="5447458" y="1013824"/>
            <a:ext cx="319952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21" name="Đường nối Thẳng 20">
            <a:extLst>
              <a:ext uri="{FF2B5EF4-FFF2-40B4-BE49-F238E27FC236}">
                <a16:creationId xmlns:a16="http://schemas.microsoft.com/office/drawing/2014/main" id="{BCF1952B-C7E5-25DB-B991-F22E1D1BC4B0}"/>
              </a:ext>
            </a:extLst>
          </p:cNvPr>
          <p:cNvCxnSpPr>
            <a:cxnSpLocks/>
          </p:cNvCxnSpPr>
          <p:nvPr/>
        </p:nvCxnSpPr>
        <p:spPr>
          <a:xfrm flipH="1">
            <a:off x="3780280" y="0"/>
            <a:ext cx="2111914"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97">
            <a:extLst>
              <a:ext uri="{FF2B5EF4-FFF2-40B4-BE49-F238E27FC236}">
                <a16:creationId xmlns:a16="http://schemas.microsoft.com/office/drawing/2014/main" id="{065A4D53-BB09-D1B8-17E8-F4FC750F27DD}"/>
              </a:ext>
            </a:extLst>
          </p:cNvPr>
          <p:cNvSpPr txBox="1"/>
          <p:nvPr/>
        </p:nvSpPr>
        <p:spPr>
          <a:xfrm>
            <a:off x="3973661" y="64420"/>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6" name="TextBox 97">
            <a:extLst>
              <a:ext uri="{FF2B5EF4-FFF2-40B4-BE49-F238E27FC236}">
                <a16:creationId xmlns:a16="http://schemas.microsoft.com/office/drawing/2014/main" id="{098E5411-7AA3-F187-79CD-E01289B591B7}"/>
              </a:ext>
            </a:extLst>
          </p:cNvPr>
          <p:cNvSpPr txBox="1"/>
          <p:nvPr/>
        </p:nvSpPr>
        <p:spPr>
          <a:xfrm>
            <a:off x="3973661" y="4682314"/>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pic>
        <p:nvPicPr>
          <p:cNvPr id="37"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BC81D902-9F1C-B37C-7426-30654BA58A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970" t="11863" r="31146" b="9825"/>
          <a:stretch/>
        </p:blipFill>
        <p:spPr>
          <a:xfrm>
            <a:off x="7218639" y="1701416"/>
            <a:ext cx="1446029" cy="2990178"/>
          </a:xfrm>
          <a:prstGeom prst="rect">
            <a:avLst/>
          </a:prstGeom>
        </p:spPr>
      </p:pic>
      <p:pic>
        <p:nvPicPr>
          <p:cNvPr id="38" name="Picture 23">
            <a:extLst>
              <a:ext uri="{FF2B5EF4-FFF2-40B4-BE49-F238E27FC236}">
                <a16:creationId xmlns:a16="http://schemas.microsoft.com/office/drawing/2014/main" id="{9E59897A-0F91-CBA8-1D21-817CA847CD2B}"/>
              </a:ext>
            </a:extLst>
          </p:cNvPr>
          <p:cNvPicPr>
            <a:picLocks noChangeAspect="1"/>
          </p:cNvPicPr>
          <p:nvPr/>
        </p:nvPicPr>
        <p:blipFill>
          <a:blip r:embed="rId8" cstate="print">
            <a:extLst>
              <a:ext uri="{28A0092B-C50C-407E-A947-70E740481C1C}">
                <a14:useLocalDpi xmlns:a14="http://schemas.microsoft.com/office/drawing/2010/main" val="0"/>
              </a:ext>
            </a:extLst>
          </a:blip>
          <a:srcRect t="1261" b="1261"/>
          <a:stretch/>
        </p:blipFill>
        <p:spPr>
          <a:xfrm>
            <a:off x="7315293" y="1880301"/>
            <a:ext cx="1259461" cy="2632409"/>
          </a:xfrm>
          <a:prstGeom prst="roundRect">
            <a:avLst>
              <a:gd name="adj" fmla="val 8594"/>
            </a:avLst>
          </a:prstGeom>
          <a:solidFill>
            <a:srgbClr val="FFFFFF">
              <a:shade val="85000"/>
            </a:srgbClr>
          </a:solidFill>
          <a:ln>
            <a:noFill/>
          </a:ln>
          <a:effectLst/>
        </p:spPr>
      </p:pic>
      <p:sp>
        <p:nvSpPr>
          <p:cNvPr id="39" name="TextBox 97">
            <a:extLst>
              <a:ext uri="{FF2B5EF4-FFF2-40B4-BE49-F238E27FC236}">
                <a16:creationId xmlns:a16="http://schemas.microsoft.com/office/drawing/2014/main" id="{F59F4FF4-F483-6F7F-C417-816AE1E6BB6B}"/>
              </a:ext>
            </a:extLst>
          </p:cNvPr>
          <p:cNvSpPr txBox="1"/>
          <p:nvPr/>
        </p:nvSpPr>
        <p:spPr>
          <a:xfrm>
            <a:off x="1971897" y="1150901"/>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6</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40" name="TextBox 97">
            <a:extLst>
              <a:ext uri="{FF2B5EF4-FFF2-40B4-BE49-F238E27FC236}">
                <a16:creationId xmlns:a16="http://schemas.microsoft.com/office/drawing/2014/main" id="{D483974A-07B4-568A-672A-533EDE55D3D2}"/>
              </a:ext>
            </a:extLst>
          </p:cNvPr>
          <p:cNvSpPr txBox="1"/>
          <p:nvPr/>
        </p:nvSpPr>
        <p:spPr>
          <a:xfrm>
            <a:off x="5423328" y="1150851"/>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6</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41" name="TextBox 97">
            <a:extLst>
              <a:ext uri="{FF2B5EF4-FFF2-40B4-BE49-F238E27FC236}">
                <a16:creationId xmlns:a16="http://schemas.microsoft.com/office/drawing/2014/main" id="{A10CDD61-7177-2E53-4BB5-CCD874BC9CFC}"/>
              </a:ext>
            </a:extLst>
          </p:cNvPr>
          <p:cNvSpPr txBox="1"/>
          <p:nvPr/>
        </p:nvSpPr>
        <p:spPr>
          <a:xfrm>
            <a:off x="7243639" y="1435573"/>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5</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5" name="Hình chữ nhật 4">
            <a:extLst>
              <a:ext uri="{FF2B5EF4-FFF2-40B4-BE49-F238E27FC236}">
                <a16:creationId xmlns:a16="http://schemas.microsoft.com/office/drawing/2014/main" id="{C58505E5-A4BA-94AB-310F-D4B4EB1A4DE2}"/>
              </a:ext>
            </a:extLst>
          </p:cNvPr>
          <p:cNvSpPr/>
          <p:nvPr/>
        </p:nvSpPr>
        <p:spPr>
          <a:xfrm>
            <a:off x="0" y="565995"/>
            <a:ext cx="9144000" cy="419144"/>
          </a:xfrm>
          <a:prstGeom prst="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34334E0B-ED4E-0B05-4C6F-09AAAB0F0203}"/>
              </a:ext>
            </a:extLst>
          </p:cNvPr>
          <p:cNvSpPr txBox="1"/>
          <p:nvPr/>
        </p:nvSpPr>
        <p:spPr>
          <a:xfrm>
            <a:off x="452537" y="621679"/>
            <a:ext cx="8247671" cy="307777"/>
          </a:xfrm>
          <a:prstGeom prst="rect">
            <a:avLst/>
          </a:prstGeom>
          <a:noFill/>
          <a:ln>
            <a:noFill/>
          </a:ln>
        </p:spPr>
        <p:txBody>
          <a:bodyPr wrap="square" rtlCol="0" anchor="ctr">
            <a:spAutoFit/>
          </a:bodyPr>
          <a:lstStyle/>
          <a:p>
            <a:pPr algn="ctr"/>
            <a:r>
              <a:rPr lang="vi-VN" dirty="0">
                <a:solidFill>
                  <a:schemeClr val="bg1"/>
                </a:solidFill>
                <a:latin typeface="Segoe UI Semibold" panose="020B0702040204020203" pitchFamily="34" charset="0"/>
                <a:cs typeface="Segoe UI Semibold" panose="020B0702040204020203" pitchFamily="34" charset="0"/>
              </a:rPr>
              <a:t>Kết quả đo </a:t>
            </a:r>
            <a:r>
              <a:rPr lang="vi-VN" dirty="0" err="1">
                <a:solidFill>
                  <a:schemeClr val="bg1"/>
                </a:solidFill>
                <a:latin typeface="Segoe UI Semibold" panose="020B0702040204020203" pitchFamily="34" charset="0"/>
                <a:cs typeface="Segoe UI Semibold" panose="020B0702040204020203" pitchFamily="34" charset="0"/>
              </a:rPr>
              <a:t>Speedtest</a:t>
            </a:r>
            <a:r>
              <a:rPr lang="vi-VN" dirty="0">
                <a:solidFill>
                  <a:schemeClr val="bg1"/>
                </a:solidFill>
                <a:latin typeface="Segoe UI Semibold" panose="020B0702040204020203" pitchFamily="34" charset="0"/>
                <a:cs typeface="Segoe UI Semibold" panose="020B0702040204020203" pitchFamily="34" charset="0"/>
              </a:rPr>
              <a:t> sử dụng gói cước 1Gpbs trên </a:t>
            </a:r>
            <a:r>
              <a:rPr lang="vi-VN" dirty="0" err="1">
                <a:solidFill>
                  <a:schemeClr val="bg1"/>
                </a:solidFill>
                <a:latin typeface="Segoe UI Semibold" panose="020B0702040204020203" pitchFamily="34" charset="0"/>
                <a:cs typeface="Segoe UI Semibold" panose="020B0702040204020203" pitchFamily="34" charset="0"/>
              </a:rPr>
              <a:t>Modem</a:t>
            </a:r>
            <a:r>
              <a:rPr lang="vi-VN" dirty="0">
                <a:solidFill>
                  <a:schemeClr val="bg1"/>
                </a:solidFill>
                <a:latin typeface="Segoe UI Semibold" panose="020B0702040204020203" pitchFamily="34" charset="0"/>
                <a:cs typeface="Segoe UI Semibold" panose="020B0702040204020203" pitchFamily="34" charset="0"/>
              </a:rPr>
              <a:t> AC1000F &amp; AX1800C</a:t>
            </a:r>
          </a:p>
        </p:txBody>
      </p:sp>
    </p:spTree>
    <p:extLst>
      <p:ext uri="{BB962C8B-B14F-4D97-AF65-F5344CB8AC3E}">
        <p14:creationId xmlns:p14="http://schemas.microsoft.com/office/powerpoint/2010/main" val="99858532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ình chữ nhật 21">
            <a:extLst>
              <a:ext uri="{FF2B5EF4-FFF2-40B4-BE49-F238E27FC236}">
                <a16:creationId xmlns:a16="http://schemas.microsoft.com/office/drawing/2014/main" id="{A5D7B1B9-28F9-6580-3957-47308C104616}"/>
              </a:ext>
            </a:extLst>
          </p:cNvPr>
          <p:cNvSpPr/>
          <p:nvPr/>
        </p:nvSpPr>
        <p:spPr>
          <a:xfrm>
            <a:off x="0" y="0"/>
            <a:ext cx="9144000"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1AA2D57C-1B3A-3DAE-F851-C206449998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51" t="11685" r="29916" b="11729"/>
          <a:stretch/>
        </p:blipFill>
        <p:spPr>
          <a:xfrm>
            <a:off x="1844734" y="1424053"/>
            <a:ext cx="1694121" cy="3274828"/>
          </a:xfrm>
          <a:prstGeom prst="rect">
            <a:avLst/>
          </a:prstGeom>
          <a:ln>
            <a:noFill/>
          </a:ln>
          <a:effectLst/>
        </p:spPr>
      </p:pic>
      <p:pic>
        <p:nvPicPr>
          <p:cNvPr id="19" name="Picture 23">
            <a:extLst>
              <a:ext uri="{FF2B5EF4-FFF2-40B4-BE49-F238E27FC236}">
                <a16:creationId xmlns:a16="http://schemas.microsoft.com/office/drawing/2014/main" id="{178CCD16-73A2-E140-2C01-D0C88ACAB979}"/>
              </a:ext>
            </a:extLst>
          </p:cNvPr>
          <p:cNvPicPr>
            <a:picLocks noChangeAspect="1"/>
          </p:cNvPicPr>
          <p:nvPr/>
        </p:nvPicPr>
        <p:blipFill>
          <a:blip r:embed="rId4" cstate="print">
            <a:extLst>
              <a:ext uri="{28A0092B-C50C-407E-A947-70E740481C1C}">
                <a14:useLocalDpi xmlns:a14="http://schemas.microsoft.com/office/drawing/2010/main" val="0"/>
              </a:ext>
            </a:extLst>
          </a:blip>
          <a:srcRect t="963" b="963"/>
          <a:stretch/>
        </p:blipFill>
        <p:spPr>
          <a:xfrm>
            <a:off x="1983727" y="1566378"/>
            <a:ext cx="1408752" cy="2990178"/>
          </a:xfrm>
          <a:prstGeom prst="roundRect">
            <a:avLst>
              <a:gd name="adj" fmla="val 8594"/>
            </a:avLst>
          </a:prstGeom>
          <a:solidFill>
            <a:srgbClr val="FFFFFF">
              <a:shade val="85000"/>
            </a:srgbClr>
          </a:solidFill>
          <a:ln>
            <a:noFill/>
          </a:ln>
          <a:effectLst/>
        </p:spPr>
      </p:pic>
      <p:pic>
        <p:nvPicPr>
          <p:cNvPr id="2"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EAC92584-C155-37BE-32E1-361E60BE43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970" t="11863" r="31146" b="9825"/>
          <a:stretch/>
        </p:blipFill>
        <p:spPr>
          <a:xfrm>
            <a:off x="253985" y="1704856"/>
            <a:ext cx="1446029" cy="2990178"/>
          </a:xfrm>
          <a:prstGeom prst="rect">
            <a:avLst/>
          </a:prstGeom>
        </p:spPr>
      </p:pic>
      <p:pic>
        <p:nvPicPr>
          <p:cNvPr id="3" name="Picture 23">
            <a:extLst>
              <a:ext uri="{FF2B5EF4-FFF2-40B4-BE49-F238E27FC236}">
                <a16:creationId xmlns:a16="http://schemas.microsoft.com/office/drawing/2014/main" id="{FBABFF4E-9AC6-8BB9-F934-EF8D370F001E}"/>
              </a:ext>
            </a:extLst>
          </p:cNvPr>
          <p:cNvPicPr>
            <a:picLocks noChangeAspect="1"/>
          </p:cNvPicPr>
          <p:nvPr/>
        </p:nvPicPr>
        <p:blipFill>
          <a:blip r:embed="rId6" cstate="print">
            <a:extLst>
              <a:ext uri="{28A0092B-C50C-407E-A947-70E740481C1C}">
                <a14:useLocalDpi xmlns:a14="http://schemas.microsoft.com/office/drawing/2010/main" val="0"/>
              </a:ext>
            </a:extLst>
          </a:blip>
          <a:srcRect t="1713" b="1713"/>
          <a:stretch/>
        </p:blipFill>
        <p:spPr>
          <a:xfrm>
            <a:off x="350639" y="1883741"/>
            <a:ext cx="1259461" cy="2632409"/>
          </a:xfrm>
          <a:prstGeom prst="roundRect">
            <a:avLst>
              <a:gd name="adj" fmla="val 8594"/>
            </a:avLst>
          </a:prstGeom>
          <a:solidFill>
            <a:srgbClr val="FFFFFF">
              <a:shade val="85000"/>
            </a:srgbClr>
          </a:solidFill>
          <a:ln>
            <a:noFill/>
          </a:ln>
          <a:effectLst/>
        </p:spPr>
      </p:pic>
      <p:sp>
        <p:nvSpPr>
          <p:cNvPr id="15" name="Hình chữ nhật: Góc Tròn 14">
            <a:extLst>
              <a:ext uri="{FF2B5EF4-FFF2-40B4-BE49-F238E27FC236}">
                <a16:creationId xmlns:a16="http://schemas.microsoft.com/office/drawing/2014/main" id="{262A3DF6-6265-6CA5-38EE-194B30F39D3F}"/>
              </a:ext>
            </a:extLst>
          </p:cNvPr>
          <p:cNvSpPr/>
          <p:nvPr/>
        </p:nvSpPr>
        <p:spPr>
          <a:xfrm>
            <a:off x="350639" y="4695034"/>
            <a:ext cx="293083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97">
            <a:extLst>
              <a:ext uri="{FF2B5EF4-FFF2-40B4-BE49-F238E27FC236}">
                <a16:creationId xmlns:a16="http://schemas.microsoft.com/office/drawing/2014/main" id="{BFCA55FB-DC41-D9B0-C5FA-1A8DF9D18803}"/>
              </a:ext>
            </a:extLst>
          </p:cNvPr>
          <p:cNvSpPr txBox="1"/>
          <p:nvPr/>
        </p:nvSpPr>
        <p:spPr>
          <a:xfrm>
            <a:off x="263709" y="1435573"/>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5</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16" name="Hình chữ nhật: Góc Tròn 15">
            <a:extLst>
              <a:ext uri="{FF2B5EF4-FFF2-40B4-BE49-F238E27FC236}">
                <a16:creationId xmlns:a16="http://schemas.microsoft.com/office/drawing/2014/main" id="{A68ECA06-E52F-EF5C-0562-554F63A1CE8B}"/>
              </a:ext>
            </a:extLst>
          </p:cNvPr>
          <p:cNvSpPr/>
          <p:nvPr/>
        </p:nvSpPr>
        <p:spPr>
          <a:xfrm>
            <a:off x="5447458" y="1013824"/>
            <a:ext cx="319952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21" name="Đường nối Thẳng 20">
            <a:extLst>
              <a:ext uri="{FF2B5EF4-FFF2-40B4-BE49-F238E27FC236}">
                <a16:creationId xmlns:a16="http://schemas.microsoft.com/office/drawing/2014/main" id="{BCF1952B-C7E5-25DB-B991-F22E1D1BC4B0}"/>
              </a:ext>
            </a:extLst>
          </p:cNvPr>
          <p:cNvCxnSpPr>
            <a:cxnSpLocks/>
          </p:cNvCxnSpPr>
          <p:nvPr/>
        </p:nvCxnSpPr>
        <p:spPr>
          <a:xfrm flipH="1">
            <a:off x="3780280" y="0"/>
            <a:ext cx="2111914"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97">
            <a:extLst>
              <a:ext uri="{FF2B5EF4-FFF2-40B4-BE49-F238E27FC236}">
                <a16:creationId xmlns:a16="http://schemas.microsoft.com/office/drawing/2014/main" id="{065A4D53-BB09-D1B8-17E8-F4FC750F27DD}"/>
              </a:ext>
            </a:extLst>
          </p:cNvPr>
          <p:cNvSpPr txBox="1"/>
          <p:nvPr/>
        </p:nvSpPr>
        <p:spPr>
          <a:xfrm>
            <a:off x="3973661" y="64420"/>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6" name="TextBox 97">
            <a:extLst>
              <a:ext uri="{FF2B5EF4-FFF2-40B4-BE49-F238E27FC236}">
                <a16:creationId xmlns:a16="http://schemas.microsoft.com/office/drawing/2014/main" id="{098E5411-7AA3-F187-79CD-E01289B591B7}"/>
              </a:ext>
            </a:extLst>
          </p:cNvPr>
          <p:cNvSpPr txBox="1"/>
          <p:nvPr/>
        </p:nvSpPr>
        <p:spPr>
          <a:xfrm>
            <a:off x="3973661" y="4682314"/>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39" name="TextBox 97">
            <a:extLst>
              <a:ext uri="{FF2B5EF4-FFF2-40B4-BE49-F238E27FC236}">
                <a16:creationId xmlns:a16="http://schemas.microsoft.com/office/drawing/2014/main" id="{F59F4FF4-F483-6F7F-C417-816AE1E6BB6B}"/>
              </a:ext>
            </a:extLst>
          </p:cNvPr>
          <p:cNvSpPr txBox="1"/>
          <p:nvPr/>
        </p:nvSpPr>
        <p:spPr>
          <a:xfrm>
            <a:off x="1971897" y="1150901"/>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6</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5" name="Hình chữ nhật 4">
            <a:extLst>
              <a:ext uri="{FF2B5EF4-FFF2-40B4-BE49-F238E27FC236}">
                <a16:creationId xmlns:a16="http://schemas.microsoft.com/office/drawing/2014/main" id="{C58505E5-A4BA-94AB-310F-D4B4EB1A4DE2}"/>
              </a:ext>
            </a:extLst>
          </p:cNvPr>
          <p:cNvSpPr/>
          <p:nvPr/>
        </p:nvSpPr>
        <p:spPr>
          <a:xfrm>
            <a:off x="0" y="565995"/>
            <a:ext cx="9144000" cy="419144"/>
          </a:xfrm>
          <a:prstGeom prst="rect">
            <a:avLst/>
          </a:prstGeom>
          <a:solidFill>
            <a:srgbClr val="24253A">
              <a:alpha val="9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34334E0B-ED4E-0B05-4C6F-09AAAB0F0203}"/>
              </a:ext>
            </a:extLst>
          </p:cNvPr>
          <p:cNvSpPr txBox="1"/>
          <p:nvPr/>
        </p:nvSpPr>
        <p:spPr>
          <a:xfrm>
            <a:off x="452537" y="621679"/>
            <a:ext cx="8247671" cy="307777"/>
          </a:xfrm>
          <a:prstGeom prst="rect">
            <a:avLst/>
          </a:prstGeom>
          <a:noFill/>
          <a:ln>
            <a:noFill/>
          </a:ln>
        </p:spPr>
        <p:txBody>
          <a:bodyPr wrap="square" rtlCol="0" anchor="ctr">
            <a:spAutoFit/>
          </a:bodyPr>
          <a:lstStyle/>
          <a:p>
            <a:pPr algn="ctr"/>
            <a:r>
              <a:rPr lang="vi-VN" dirty="0">
                <a:solidFill>
                  <a:schemeClr val="bg1"/>
                </a:solidFill>
                <a:latin typeface="Segoe UI Semibold" panose="020B0702040204020203" pitchFamily="34" charset="0"/>
                <a:cs typeface="Segoe UI Semibold" panose="020B0702040204020203" pitchFamily="34" charset="0"/>
              </a:rPr>
              <a:t>Kết quả đo </a:t>
            </a:r>
            <a:r>
              <a:rPr lang="vi-VN" dirty="0" err="1">
                <a:solidFill>
                  <a:schemeClr val="bg1"/>
                </a:solidFill>
                <a:latin typeface="Segoe UI Semibold" panose="020B0702040204020203" pitchFamily="34" charset="0"/>
                <a:cs typeface="Segoe UI Semibold" panose="020B0702040204020203" pitchFamily="34" charset="0"/>
              </a:rPr>
              <a:t>Speedtest</a:t>
            </a:r>
            <a:r>
              <a:rPr lang="vi-VN" dirty="0">
                <a:solidFill>
                  <a:schemeClr val="bg1"/>
                </a:solidFill>
                <a:latin typeface="Segoe UI Semibold" panose="020B0702040204020203" pitchFamily="34" charset="0"/>
                <a:cs typeface="Segoe UI Semibold" panose="020B0702040204020203" pitchFamily="34" charset="0"/>
              </a:rPr>
              <a:t> sử dụng gói cước 1Gpbs trên </a:t>
            </a:r>
            <a:r>
              <a:rPr lang="vi-VN" dirty="0" err="1">
                <a:solidFill>
                  <a:schemeClr val="bg1"/>
                </a:solidFill>
                <a:latin typeface="Segoe UI Semibold" panose="020B0702040204020203" pitchFamily="34" charset="0"/>
                <a:cs typeface="Segoe UI Semibold" panose="020B0702040204020203" pitchFamily="34" charset="0"/>
              </a:rPr>
              <a:t>Modem</a:t>
            </a:r>
            <a:r>
              <a:rPr lang="vi-VN" dirty="0">
                <a:solidFill>
                  <a:schemeClr val="bg1"/>
                </a:solidFill>
                <a:latin typeface="Segoe UI Semibold" panose="020B0702040204020203" pitchFamily="34" charset="0"/>
                <a:cs typeface="Segoe UI Semibold" panose="020B0702040204020203" pitchFamily="34" charset="0"/>
              </a:rPr>
              <a:t> AC1000F &amp; AX1800C</a:t>
            </a:r>
          </a:p>
        </p:txBody>
      </p:sp>
      <p:grpSp>
        <p:nvGrpSpPr>
          <p:cNvPr id="9" name="Nhóm 8">
            <a:extLst>
              <a:ext uri="{FF2B5EF4-FFF2-40B4-BE49-F238E27FC236}">
                <a16:creationId xmlns:a16="http://schemas.microsoft.com/office/drawing/2014/main" id="{C300A6C2-8817-0AB2-8B81-75F1FD3268DA}"/>
              </a:ext>
            </a:extLst>
          </p:cNvPr>
          <p:cNvGrpSpPr/>
          <p:nvPr/>
        </p:nvGrpSpPr>
        <p:grpSpPr>
          <a:xfrm>
            <a:off x="3895492" y="1883741"/>
            <a:ext cx="4804715" cy="2071225"/>
            <a:chOff x="3895492" y="1883741"/>
            <a:chExt cx="4804715" cy="2071225"/>
          </a:xfrm>
        </p:grpSpPr>
        <p:sp>
          <p:nvSpPr>
            <p:cNvPr id="6" name="Hình chữ nhật 5">
              <a:extLst>
                <a:ext uri="{FF2B5EF4-FFF2-40B4-BE49-F238E27FC236}">
                  <a16:creationId xmlns:a16="http://schemas.microsoft.com/office/drawing/2014/main" id="{1039FFC2-E5DE-5CBF-D7C0-88830F36DC30}"/>
                </a:ext>
              </a:extLst>
            </p:cNvPr>
            <p:cNvSpPr/>
            <p:nvPr/>
          </p:nvSpPr>
          <p:spPr>
            <a:xfrm>
              <a:off x="3895492" y="1883741"/>
              <a:ext cx="4804715" cy="2071225"/>
            </a:xfrm>
            <a:prstGeom prst="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Hộp Văn bản 7">
              <a:extLst>
                <a:ext uri="{FF2B5EF4-FFF2-40B4-BE49-F238E27FC236}">
                  <a16:creationId xmlns:a16="http://schemas.microsoft.com/office/drawing/2014/main" id="{B0759567-1F5D-4D37-0891-5C07BBEBED54}"/>
                </a:ext>
              </a:extLst>
            </p:cNvPr>
            <p:cNvSpPr txBox="1"/>
            <p:nvPr/>
          </p:nvSpPr>
          <p:spPr>
            <a:xfrm>
              <a:off x="4010045" y="2014254"/>
              <a:ext cx="4575607" cy="1668021"/>
            </a:xfrm>
            <a:prstGeom prst="rect">
              <a:avLst/>
            </a:prstGeom>
            <a:noFill/>
          </p:spPr>
          <p:txBody>
            <a:bodyPr wrap="square" rtlCol="0" anchor="ctr">
              <a:spAutoFit/>
            </a:bodyPr>
            <a:lstStyle/>
            <a:p>
              <a:pPr>
                <a:lnSpc>
                  <a:spcPct val="150000"/>
                </a:lnSpc>
              </a:pP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Công nghệ MU-MIMO trên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5 chỉ hỗ trợ trên chiều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Download</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chiều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Upload</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không hỗ trợ.</a:t>
              </a:r>
              <a:b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b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Với các dịch vụ yêu cầu băng thông cao </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vd</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Game</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online</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Live</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Stream</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e-</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learning</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hoặc mật độ thiết bị nhiều có thể giảm chất lượng dịch vụ.</a:t>
              </a:r>
            </a:p>
          </p:txBody>
        </p:sp>
      </p:grpSp>
    </p:spTree>
    <p:extLst>
      <p:ext uri="{BB962C8B-B14F-4D97-AF65-F5344CB8AC3E}">
        <p14:creationId xmlns:p14="http://schemas.microsoft.com/office/powerpoint/2010/main" val="410882465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ình chữ nhật 21">
            <a:extLst>
              <a:ext uri="{FF2B5EF4-FFF2-40B4-BE49-F238E27FC236}">
                <a16:creationId xmlns:a16="http://schemas.microsoft.com/office/drawing/2014/main" id="{A5D7B1B9-28F9-6580-3957-47308C104616}"/>
              </a:ext>
            </a:extLst>
          </p:cNvPr>
          <p:cNvSpPr/>
          <p:nvPr/>
        </p:nvSpPr>
        <p:spPr>
          <a:xfrm>
            <a:off x="0" y="0"/>
            <a:ext cx="9144000"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5D356E65-19E0-E7D7-2C8A-C0D0DC1A9C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51" t="11685" r="29916" b="11729"/>
          <a:stretch/>
        </p:blipFill>
        <p:spPr>
          <a:xfrm>
            <a:off x="5308465" y="1416766"/>
            <a:ext cx="1694121" cy="3274828"/>
          </a:xfrm>
          <a:prstGeom prst="rect">
            <a:avLst/>
          </a:prstGeom>
          <a:ln>
            <a:noFill/>
          </a:ln>
          <a:effectLst/>
        </p:spPr>
      </p:pic>
      <p:pic>
        <p:nvPicPr>
          <p:cNvPr id="12" name="Picture 23">
            <a:extLst>
              <a:ext uri="{FF2B5EF4-FFF2-40B4-BE49-F238E27FC236}">
                <a16:creationId xmlns:a16="http://schemas.microsoft.com/office/drawing/2014/main" id="{446B2D68-7BD3-3C10-E12A-76B90CAFF751}"/>
              </a:ext>
            </a:extLst>
          </p:cNvPr>
          <p:cNvPicPr>
            <a:picLocks noChangeAspect="1"/>
          </p:cNvPicPr>
          <p:nvPr/>
        </p:nvPicPr>
        <p:blipFill>
          <a:blip r:embed="rId4" cstate="print">
            <a:extLst>
              <a:ext uri="{28A0092B-C50C-407E-A947-70E740481C1C}">
                <a14:useLocalDpi xmlns:a14="http://schemas.microsoft.com/office/drawing/2010/main" val="0"/>
              </a:ext>
            </a:extLst>
          </a:blip>
          <a:srcRect t="510" b="510"/>
          <a:stretch/>
        </p:blipFill>
        <p:spPr>
          <a:xfrm>
            <a:off x="5447458" y="1576763"/>
            <a:ext cx="1408752" cy="2990178"/>
          </a:xfrm>
          <a:prstGeom prst="roundRect">
            <a:avLst>
              <a:gd name="adj" fmla="val 8594"/>
            </a:avLst>
          </a:prstGeom>
          <a:solidFill>
            <a:srgbClr val="FFFFFF">
              <a:shade val="85000"/>
            </a:srgbClr>
          </a:solidFill>
          <a:ln>
            <a:noFill/>
          </a:ln>
          <a:effectLst/>
        </p:spPr>
      </p:pic>
      <p:sp>
        <p:nvSpPr>
          <p:cNvPr id="15" name="Hình chữ nhật: Góc Tròn 14">
            <a:extLst>
              <a:ext uri="{FF2B5EF4-FFF2-40B4-BE49-F238E27FC236}">
                <a16:creationId xmlns:a16="http://schemas.microsoft.com/office/drawing/2014/main" id="{262A3DF6-6265-6CA5-38EE-194B30F39D3F}"/>
              </a:ext>
            </a:extLst>
          </p:cNvPr>
          <p:cNvSpPr/>
          <p:nvPr/>
        </p:nvSpPr>
        <p:spPr>
          <a:xfrm>
            <a:off x="350639" y="4695034"/>
            <a:ext cx="293083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ình chữ nhật: Góc Tròn 15">
            <a:extLst>
              <a:ext uri="{FF2B5EF4-FFF2-40B4-BE49-F238E27FC236}">
                <a16:creationId xmlns:a16="http://schemas.microsoft.com/office/drawing/2014/main" id="{A68ECA06-E52F-EF5C-0562-554F63A1CE8B}"/>
              </a:ext>
            </a:extLst>
          </p:cNvPr>
          <p:cNvSpPr/>
          <p:nvPr/>
        </p:nvSpPr>
        <p:spPr>
          <a:xfrm>
            <a:off x="5447458" y="1013824"/>
            <a:ext cx="319952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21" name="Đường nối Thẳng 20">
            <a:extLst>
              <a:ext uri="{FF2B5EF4-FFF2-40B4-BE49-F238E27FC236}">
                <a16:creationId xmlns:a16="http://schemas.microsoft.com/office/drawing/2014/main" id="{BCF1952B-C7E5-25DB-B991-F22E1D1BC4B0}"/>
              </a:ext>
            </a:extLst>
          </p:cNvPr>
          <p:cNvCxnSpPr>
            <a:cxnSpLocks/>
          </p:cNvCxnSpPr>
          <p:nvPr/>
        </p:nvCxnSpPr>
        <p:spPr>
          <a:xfrm flipH="1">
            <a:off x="3780280" y="0"/>
            <a:ext cx="2111914"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97">
            <a:extLst>
              <a:ext uri="{FF2B5EF4-FFF2-40B4-BE49-F238E27FC236}">
                <a16:creationId xmlns:a16="http://schemas.microsoft.com/office/drawing/2014/main" id="{065A4D53-BB09-D1B8-17E8-F4FC750F27DD}"/>
              </a:ext>
            </a:extLst>
          </p:cNvPr>
          <p:cNvSpPr txBox="1"/>
          <p:nvPr/>
        </p:nvSpPr>
        <p:spPr>
          <a:xfrm>
            <a:off x="3973661" y="64420"/>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6" name="TextBox 97">
            <a:extLst>
              <a:ext uri="{FF2B5EF4-FFF2-40B4-BE49-F238E27FC236}">
                <a16:creationId xmlns:a16="http://schemas.microsoft.com/office/drawing/2014/main" id="{098E5411-7AA3-F187-79CD-E01289B591B7}"/>
              </a:ext>
            </a:extLst>
          </p:cNvPr>
          <p:cNvSpPr txBox="1"/>
          <p:nvPr/>
        </p:nvSpPr>
        <p:spPr>
          <a:xfrm>
            <a:off x="3973661" y="4682314"/>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pic>
        <p:nvPicPr>
          <p:cNvPr id="37"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BC81D902-9F1C-B37C-7426-30654BA58A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970" t="11863" r="31146" b="9825"/>
          <a:stretch/>
        </p:blipFill>
        <p:spPr>
          <a:xfrm>
            <a:off x="7218639" y="1701416"/>
            <a:ext cx="1446029" cy="2990178"/>
          </a:xfrm>
          <a:prstGeom prst="rect">
            <a:avLst/>
          </a:prstGeom>
        </p:spPr>
      </p:pic>
      <p:pic>
        <p:nvPicPr>
          <p:cNvPr id="38" name="Picture 23">
            <a:extLst>
              <a:ext uri="{FF2B5EF4-FFF2-40B4-BE49-F238E27FC236}">
                <a16:creationId xmlns:a16="http://schemas.microsoft.com/office/drawing/2014/main" id="{9E59897A-0F91-CBA8-1D21-817CA847CD2B}"/>
              </a:ext>
            </a:extLst>
          </p:cNvPr>
          <p:cNvPicPr>
            <a:picLocks noChangeAspect="1"/>
          </p:cNvPicPr>
          <p:nvPr/>
        </p:nvPicPr>
        <p:blipFill>
          <a:blip r:embed="rId6" cstate="print">
            <a:extLst>
              <a:ext uri="{28A0092B-C50C-407E-A947-70E740481C1C}">
                <a14:useLocalDpi xmlns:a14="http://schemas.microsoft.com/office/drawing/2010/main" val="0"/>
              </a:ext>
            </a:extLst>
          </a:blip>
          <a:srcRect t="1261" b="1261"/>
          <a:stretch/>
        </p:blipFill>
        <p:spPr>
          <a:xfrm>
            <a:off x="7315293" y="1880301"/>
            <a:ext cx="1259461" cy="2632409"/>
          </a:xfrm>
          <a:prstGeom prst="roundRect">
            <a:avLst>
              <a:gd name="adj" fmla="val 8594"/>
            </a:avLst>
          </a:prstGeom>
          <a:solidFill>
            <a:srgbClr val="FFFFFF">
              <a:shade val="85000"/>
            </a:srgbClr>
          </a:solidFill>
          <a:ln>
            <a:noFill/>
          </a:ln>
          <a:effectLst/>
        </p:spPr>
      </p:pic>
      <p:sp>
        <p:nvSpPr>
          <p:cNvPr id="40" name="TextBox 97">
            <a:extLst>
              <a:ext uri="{FF2B5EF4-FFF2-40B4-BE49-F238E27FC236}">
                <a16:creationId xmlns:a16="http://schemas.microsoft.com/office/drawing/2014/main" id="{D483974A-07B4-568A-672A-533EDE55D3D2}"/>
              </a:ext>
            </a:extLst>
          </p:cNvPr>
          <p:cNvSpPr txBox="1"/>
          <p:nvPr/>
        </p:nvSpPr>
        <p:spPr>
          <a:xfrm>
            <a:off x="5423328" y="1150851"/>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6</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41" name="TextBox 97">
            <a:extLst>
              <a:ext uri="{FF2B5EF4-FFF2-40B4-BE49-F238E27FC236}">
                <a16:creationId xmlns:a16="http://schemas.microsoft.com/office/drawing/2014/main" id="{A10CDD61-7177-2E53-4BB5-CCD874BC9CFC}"/>
              </a:ext>
            </a:extLst>
          </p:cNvPr>
          <p:cNvSpPr txBox="1"/>
          <p:nvPr/>
        </p:nvSpPr>
        <p:spPr>
          <a:xfrm>
            <a:off x="7243639" y="1435573"/>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5</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5" name="Hình chữ nhật 4">
            <a:extLst>
              <a:ext uri="{FF2B5EF4-FFF2-40B4-BE49-F238E27FC236}">
                <a16:creationId xmlns:a16="http://schemas.microsoft.com/office/drawing/2014/main" id="{C58505E5-A4BA-94AB-310F-D4B4EB1A4DE2}"/>
              </a:ext>
            </a:extLst>
          </p:cNvPr>
          <p:cNvSpPr/>
          <p:nvPr/>
        </p:nvSpPr>
        <p:spPr>
          <a:xfrm>
            <a:off x="0" y="565995"/>
            <a:ext cx="9144000" cy="419144"/>
          </a:xfrm>
          <a:prstGeom prst="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34334E0B-ED4E-0B05-4C6F-09AAAB0F0203}"/>
              </a:ext>
            </a:extLst>
          </p:cNvPr>
          <p:cNvSpPr txBox="1"/>
          <p:nvPr/>
        </p:nvSpPr>
        <p:spPr>
          <a:xfrm>
            <a:off x="452537" y="621679"/>
            <a:ext cx="8247671" cy="307777"/>
          </a:xfrm>
          <a:prstGeom prst="rect">
            <a:avLst/>
          </a:prstGeom>
          <a:noFill/>
          <a:ln>
            <a:noFill/>
          </a:ln>
        </p:spPr>
        <p:txBody>
          <a:bodyPr wrap="square" rtlCol="0" anchor="ctr">
            <a:spAutoFit/>
          </a:bodyPr>
          <a:lstStyle/>
          <a:p>
            <a:pPr algn="ctr"/>
            <a:r>
              <a:rPr lang="vi-VN" dirty="0">
                <a:solidFill>
                  <a:schemeClr val="bg1"/>
                </a:solidFill>
                <a:latin typeface="Segoe UI Semibold" panose="020B0702040204020203" pitchFamily="34" charset="0"/>
                <a:cs typeface="Segoe UI Semibold" panose="020B0702040204020203" pitchFamily="34" charset="0"/>
              </a:rPr>
              <a:t>Kết quả đo </a:t>
            </a:r>
            <a:r>
              <a:rPr lang="vi-VN" dirty="0" err="1">
                <a:solidFill>
                  <a:schemeClr val="bg1"/>
                </a:solidFill>
                <a:latin typeface="Segoe UI Semibold" panose="020B0702040204020203" pitchFamily="34" charset="0"/>
                <a:cs typeface="Segoe UI Semibold" panose="020B0702040204020203" pitchFamily="34" charset="0"/>
              </a:rPr>
              <a:t>Speedtest</a:t>
            </a:r>
            <a:r>
              <a:rPr lang="vi-VN" dirty="0">
                <a:solidFill>
                  <a:schemeClr val="bg1"/>
                </a:solidFill>
                <a:latin typeface="Segoe UI Semibold" panose="020B0702040204020203" pitchFamily="34" charset="0"/>
                <a:cs typeface="Segoe UI Semibold" panose="020B0702040204020203" pitchFamily="34" charset="0"/>
              </a:rPr>
              <a:t> sử dụng gói cước 1Gpbs trên </a:t>
            </a:r>
            <a:r>
              <a:rPr lang="vi-VN" dirty="0" err="1">
                <a:solidFill>
                  <a:schemeClr val="bg1"/>
                </a:solidFill>
                <a:latin typeface="Segoe UI Semibold" panose="020B0702040204020203" pitchFamily="34" charset="0"/>
                <a:cs typeface="Segoe UI Semibold" panose="020B0702040204020203" pitchFamily="34" charset="0"/>
              </a:rPr>
              <a:t>Modem</a:t>
            </a:r>
            <a:r>
              <a:rPr lang="vi-VN" dirty="0">
                <a:solidFill>
                  <a:schemeClr val="bg1"/>
                </a:solidFill>
                <a:latin typeface="Segoe UI Semibold" panose="020B0702040204020203" pitchFamily="34" charset="0"/>
                <a:cs typeface="Segoe UI Semibold" panose="020B0702040204020203" pitchFamily="34" charset="0"/>
              </a:rPr>
              <a:t> AC1000F &amp; AX1800C</a:t>
            </a:r>
          </a:p>
        </p:txBody>
      </p:sp>
      <p:sp>
        <p:nvSpPr>
          <p:cNvPr id="6" name="Hình chữ nhật 5">
            <a:extLst>
              <a:ext uri="{FF2B5EF4-FFF2-40B4-BE49-F238E27FC236}">
                <a16:creationId xmlns:a16="http://schemas.microsoft.com/office/drawing/2014/main" id="{CB056EDC-DE3E-9821-90E6-C4BAF1C55E12}"/>
              </a:ext>
            </a:extLst>
          </p:cNvPr>
          <p:cNvSpPr/>
          <p:nvPr/>
        </p:nvSpPr>
        <p:spPr>
          <a:xfrm>
            <a:off x="460935" y="1883741"/>
            <a:ext cx="4804715" cy="2071225"/>
          </a:xfrm>
          <a:prstGeom prst="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Hộp Văn bản 7">
            <a:extLst>
              <a:ext uri="{FF2B5EF4-FFF2-40B4-BE49-F238E27FC236}">
                <a16:creationId xmlns:a16="http://schemas.microsoft.com/office/drawing/2014/main" id="{9635DB94-49D0-1D7D-DC77-00CB77EB4E7D}"/>
              </a:ext>
            </a:extLst>
          </p:cNvPr>
          <p:cNvSpPr txBox="1"/>
          <p:nvPr/>
        </p:nvSpPr>
        <p:spPr>
          <a:xfrm>
            <a:off x="575488" y="2175837"/>
            <a:ext cx="4575607" cy="1344855"/>
          </a:xfrm>
          <a:prstGeom prst="rect">
            <a:avLst/>
          </a:prstGeom>
          <a:noFill/>
        </p:spPr>
        <p:txBody>
          <a:bodyPr wrap="square" rtlCol="0" anchor="ctr">
            <a:spAutoFit/>
          </a:bodyPr>
          <a:lstStyle/>
          <a:p>
            <a:pPr>
              <a:lnSpc>
                <a:spcPct val="150000"/>
              </a:lnSpc>
            </a:pP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Công nghệ MU-MIMO trên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6 đã hỗ trợ cả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Download</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&amp;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Upload</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a:t>
            </a:r>
            <a:b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b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Modem</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&amp;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Client</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đồng bộ sử dụng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6 sẽ trải nghiệm tốc độ vượt trội so với công nghệ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cũ.</a:t>
            </a:r>
          </a:p>
        </p:txBody>
      </p:sp>
    </p:spTree>
    <p:extLst>
      <p:ext uri="{BB962C8B-B14F-4D97-AF65-F5344CB8AC3E}">
        <p14:creationId xmlns:p14="http://schemas.microsoft.com/office/powerpoint/2010/main" val="20682786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Hình chữ nhật 64">
            <a:extLst>
              <a:ext uri="{FF2B5EF4-FFF2-40B4-BE49-F238E27FC236}">
                <a16:creationId xmlns:a16="http://schemas.microsoft.com/office/drawing/2014/main" id="{448BB4BA-775E-A5EC-40FA-94CB7C4106F7}"/>
              </a:ext>
            </a:extLst>
          </p:cNvPr>
          <p:cNvSpPr/>
          <p:nvPr/>
        </p:nvSpPr>
        <p:spPr>
          <a:xfrm>
            <a:off x="3868947" y="3460714"/>
            <a:ext cx="2062606" cy="488520"/>
          </a:xfrm>
          <a:prstGeom prst="rect">
            <a:avLst/>
          </a:prstGeom>
          <a:solidFill>
            <a:srgbClr val="607D8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6730A42A-0B16-C008-C636-CD77BD3C39DC}"/>
              </a:ext>
            </a:extLst>
          </p:cNvPr>
          <p:cNvSpPr txBox="1"/>
          <p:nvPr/>
        </p:nvSpPr>
        <p:spPr>
          <a:xfrm>
            <a:off x="2520950" y="902724"/>
            <a:ext cx="4081477"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2.4GHz</a:t>
            </a:r>
          </a:p>
        </p:txBody>
      </p:sp>
      <p:pic>
        <p:nvPicPr>
          <p:cNvPr id="6" name="Hình ảnh 5" descr="Ảnh có chứa ảnh chụp màn hình, thiết kế, bộ định tuyến&#10;&#10;Mô tả được tạo tự động">
            <a:extLst>
              <a:ext uri="{FF2B5EF4-FFF2-40B4-BE49-F238E27FC236}">
                <a16:creationId xmlns:a16="http://schemas.microsoft.com/office/drawing/2014/main" id="{944F0A8A-65D4-AFAB-D7B5-51850F1CE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218" y="1909139"/>
            <a:ext cx="1325221" cy="1325221"/>
          </a:xfrm>
          <a:prstGeom prst="rect">
            <a:avLst/>
          </a:prstGeom>
        </p:spPr>
      </p:pic>
      <p:cxnSp>
        <p:nvCxnSpPr>
          <p:cNvPr id="9" name="Đường nối Thẳng 8">
            <a:extLst>
              <a:ext uri="{FF2B5EF4-FFF2-40B4-BE49-F238E27FC236}">
                <a16:creationId xmlns:a16="http://schemas.microsoft.com/office/drawing/2014/main" id="{D138ADFB-38BE-2FEB-271A-216647798A58}"/>
              </a:ext>
            </a:extLst>
          </p:cNvPr>
          <p:cNvCxnSpPr>
            <a:cxnSpLocks/>
          </p:cNvCxnSpPr>
          <p:nvPr/>
        </p:nvCxnSpPr>
        <p:spPr>
          <a:xfrm flipV="1">
            <a:off x="2644839" y="2571749"/>
            <a:ext cx="6011245" cy="1"/>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13" name="TextBox 97">
            <a:extLst>
              <a:ext uri="{FF2B5EF4-FFF2-40B4-BE49-F238E27FC236}">
                <a16:creationId xmlns:a16="http://schemas.microsoft.com/office/drawing/2014/main" id="{C59BBC07-489D-5A3B-A97F-42E3CD7328AD}"/>
              </a:ext>
            </a:extLst>
          </p:cNvPr>
          <p:cNvSpPr txBox="1"/>
          <p:nvPr/>
        </p:nvSpPr>
        <p:spPr>
          <a:xfrm>
            <a:off x="986249" y="1509030"/>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14" name="TextBox 97">
            <a:extLst>
              <a:ext uri="{FF2B5EF4-FFF2-40B4-BE49-F238E27FC236}">
                <a16:creationId xmlns:a16="http://schemas.microsoft.com/office/drawing/2014/main" id="{244E13DF-C856-B99B-9006-47EE8C261C7F}"/>
              </a:ext>
            </a:extLst>
          </p:cNvPr>
          <p:cNvSpPr txBox="1"/>
          <p:nvPr/>
        </p:nvSpPr>
        <p:spPr>
          <a:xfrm>
            <a:off x="971767" y="3172805"/>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pic>
        <p:nvPicPr>
          <p:cNvPr id="20" name="Hình ảnh 19">
            <a:extLst>
              <a:ext uri="{FF2B5EF4-FFF2-40B4-BE49-F238E27FC236}">
                <a16:creationId xmlns:a16="http://schemas.microsoft.com/office/drawing/2014/main" id="{07CC0537-2E3B-7239-F029-599DCEF996E0}"/>
              </a:ext>
            </a:extLst>
          </p:cNvPr>
          <p:cNvPicPr>
            <a:picLocks noChangeAspect="1"/>
          </p:cNvPicPr>
          <p:nvPr/>
        </p:nvPicPr>
        <p:blipFill rotWithShape="1">
          <a:blip r:embed="rId4">
            <a:extLst>
              <a:ext uri="{28A0092B-C50C-407E-A947-70E740481C1C}">
                <a14:useLocalDpi xmlns:a14="http://schemas.microsoft.com/office/drawing/2010/main" val="0"/>
              </a:ext>
            </a:extLst>
          </a:blip>
          <a:srcRect l="14992"/>
          <a:stretch/>
        </p:blipFill>
        <p:spPr>
          <a:xfrm>
            <a:off x="2522919" y="1719487"/>
            <a:ext cx="4830380" cy="1626124"/>
          </a:xfrm>
          <a:prstGeom prst="rect">
            <a:avLst/>
          </a:prstGeom>
        </p:spPr>
      </p:pic>
      <p:cxnSp>
        <p:nvCxnSpPr>
          <p:cNvPr id="27" name="Đường nối Thẳng 26">
            <a:extLst>
              <a:ext uri="{FF2B5EF4-FFF2-40B4-BE49-F238E27FC236}">
                <a16:creationId xmlns:a16="http://schemas.microsoft.com/office/drawing/2014/main" id="{10E515C1-069D-0FDE-E367-96E357899FD8}"/>
              </a:ext>
            </a:extLst>
          </p:cNvPr>
          <p:cNvCxnSpPr>
            <a:cxnSpLocks/>
          </p:cNvCxnSpPr>
          <p:nvPr/>
        </p:nvCxnSpPr>
        <p:spPr>
          <a:xfrm>
            <a:off x="5265419"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8" name="Hộp Văn bản 27">
            <a:extLst>
              <a:ext uri="{FF2B5EF4-FFF2-40B4-BE49-F238E27FC236}">
                <a16:creationId xmlns:a16="http://schemas.microsoft.com/office/drawing/2014/main" id="{5A36F1B7-3646-9C4F-716D-7191555302A1}"/>
              </a:ext>
            </a:extLst>
          </p:cNvPr>
          <p:cNvSpPr txBox="1"/>
          <p:nvPr/>
        </p:nvSpPr>
        <p:spPr>
          <a:xfrm>
            <a:off x="346392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-60dBm</a:t>
            </a:r>
          </a:p>
        </p:txBody>
      </p:sp>
      <p:sp>
        <p:nvSpPr>
          <p:cNvPr id="29" name="Hộp Văn bản 28">
            <a:extLst>
              <a:ext uri="{FF2B5EF4-FFF2-40B4-BE49-F238E27FC236}">
                <a16:creationId xmlns:a16="http://schemas.microsoft.com/office/drawing/2014/main" id="{CBD3783F-653F-2713-50E8-592A4B2FA57C}"/>
              </a:ext>
            </a:extLst>
          </p:cNvPr>
          <p:cNvSpPr txBox="1"/>
          <p:nvPr/>
        </p:nvSpPr>
        <p:spPr>
          <a:xfrm>
            <a:off x="485775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-70dBm</a:t>
            </a:r>
          </a:p>
        </p:txBody>
      </p:sp>
      <p:sp>
        <p:nvSpPr>
          <p:cNvPr id="32" name="Hộp Văn bản 31">
            <a:extLst>
              <a:ext uri="{FF2B5EF4-FFF2-40B4-BE49-F238E27FC236}">
                <a16:creationId xmlns:a16="http://schemas.microsoft.com/office/drawing/2014/main" id="{1A149B19-9A8B-29BE-6E10-ED279E875437}"/>
              </a:ext>
            </a:extLst>
          </p:cNvPr>
          <p:cNvSpPr txBox="1"/>
          <p:nvPr/>
        </p:nvSpPr>
        <p:spPr>
          <a:xfrm>
            <a:off x="2520950" y="902724"/>
            <a:ext cx="1319006"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5GHz</a:t>
            </a:r>
          </a:p>
        </p:txBody>
      </p:sp>
      <p:pic>
        <p:nvPicPr>
          <p:cNvPr id="42" name="Hình ảnh 41" descr="Ảnh có chứa Mặt người, ảnh chụp màn hình, trang phục, người&#10;&#10;Mô tả được tạo tự động">
            <a:extLst>
              <a:ext uri="{FF2B5EF4-FFF2-40B4-BE49-F238E27FC236}">
                <a16:creationId xmlns:a16="http://schemas.microsoft.com/office/drawing/2014/main" id="{C9CCD3F7-0CFB-C35A-1361-ED6610AA17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0950" y="3454830"/>
            <a:ext cx="1319005" cy="488520"/>
          </a:xfrm>
          <a:prstGeom prst="rect">
            <a:avLst/>
          </a:prstGeom>
        </p:spPr>
      </p:pic>
      <p:pic>
        <p:nvPicPr>
          <p:cNvPr id="43" name="Hình ảnh 42" descr="Ảnh có chứa Mặt người, ảnh chụp màn hình, trang phục, người&#10;&#10;Mô tả được tạo tự động">
            <a:extLst>
              <a:ext uri="{FF2B5EF4-FFF2-40B4-BE49-F238E27FC236}">
                <a16:creationId xmlns:a16="http://schemas.microsoft.com/office/drawing/2014/main" id="{F0138932-F4D7-3BCF-CCCC-DFDA7491B1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0950" y="1193800"/>
            <a:ext cx="1319005" cy="488520"/>
          </a:xfrm>
          <a:prstGeom prst="rect">
            <a:avLst/>
          </a:prstGeom>
        </p:spPr>
      </p:pic>
      <p:sp>
        <p:nvSpPr>
          <p:cNvPr id="46" name="Hộp Văn bản 45">
            <a:extLst>
              <a:ext uri="{FF2B5EF4-FFF2-40B4-BE49-F238E27FC236}">
                <a16:creationId xmlns:a16="http://schemas.microsoft.com/office/drawing/2014/main" id="{D771F415-6E29-7F23-C9DC-16F35888B187}"/>
              </a:ext>
            </a:extLst>
          </p:cNvPr>
          <p:cNvSpPr txBox="1"/>
          <p:nvPr/>
        </p:nvSpPr>
        <p:spPr>
          <a:xfrm>
            <a:off x="647319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#N/A</a:t>
            </a:r>
          </a:p>
        </p:txBody>
      </p:sp>
      <p:cxnSp>
        <p:nvCxnSpPr>
          <p:cNvPr id="55" name="Đường nối Thẳng 54">
            <a:extLst>
              <a:ext uri="{FF2B5EF4-FFF2-40B4-BE49-F238E27FC236}">
                <a16:creationId xmlns:a16="http://schemas.microsoft.com/office/drawing/2014/main" id="{4989499C-3723-71D7-07D4-31E66D6CE77D}"/>
              </a:ext>
            </a:extLst>
          </p:cNvPr>
          <p:cNvCxnSpPr/>
          <p:nvPr/>
        </p:nvCxnSpPr>
        <p:spPr>
          <a:xfrm>
            <a:off x="5951220"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6" name="Hộp Văn bản 55">
            <a:extLst>
              <a:ext uri="{FF2B5EF4-FFF2-40B4-BE49-F238E27FC236}">
                <a16:creationId xmlns:a16="http://schemas.microsoft.com/office/drawing/2014/main" id="{DF5C57A2-D952-00CC-6478-B6C85E4BACC7}"/>
              </a:ext>
            </a:extLst>
          </p:cNvPr>
          <p:cNvSpPr txBox="1"/>
          <p:nvPr/>
        </p:nvSpPr>
        <p:spPr>
          <a:xfrm>
            <a:off x="556069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-75dBm</a:t>
            </a:r>
          </a:p>
        </p:txBody>
      </p:sp>
      <p:grpSp>
        <p:nvGrpSpPr>
          <p:cNvPr id="62" name="Nhóm 61">
            <a:extLst>
              <a:ext uri="{FF2B5EF4-FFF2-40B4-BE49-F238E27FC236}">
                <a16:creationId xmlns:a16="http://schemas.microsoft.com/office/drawing/2014/main" id="{5330202E-9F69-4C19-34CE-E6E07D94E223}"/>
              </a:ext>
            </a:extLst>
          </p:cNvPr>
          <p:cNvGrpSpPr/>
          <p:nvPr/>
        </p:nvGrpSpPr>
        <p:grpSpPr>
          <a:xfrm>
            <a:off x="4340506" y="3514838"/>
            <a:ext cx="1195206" cy="356460"/>
            <a:chOff x="4124281" y="3357917"/>
            <a:chExt cx="1699557" cy="506879"/>
          </a:xfrm>
        </p:grpSpPr>
        <p:pic>
          <p:nvPicPr>
            <p:cNvPr id="57" name="Hình ảnh 56" descr="Ảnh có chứa Đồ họa, biểu tượng, văn bản, Phông chữ&#10;&#10;Mô tả được tạo tự động">
              <a:extLst>
                <a:ext uri="{FF2B5EF4-FFF2-40B4-BE49-F238E27FC236}">
                  <a16:creationId xmlns:a16="http://schemas.microsoft.com/office/drawing/2014/main" id="{A4DB8196-2AD0-7975-D23B-4FCDEB2E6F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0620" y="3357917"/>
              <a:ext cx="506879" cy="506879"/>
            </a:xfrm>
            <a:prstGeom prst="rect">
              <a:avLst/>
            </a:prstGeom>
          </p:spPr>
        </p:pic>
        <p:pic>
          <p:nvPicPr>
            <p:cNvPr id="59" name="Hình ảnh 58">
              <a:extLst>
                <a:ext uri="{FF2B5EF4-FFF2-40B4-BE49-F238E27FC236}">
                  <a16:creationId xmlns:a16="http://schemas.microsoft.com/office/drawing/2014/main" id="{88BFFC48-E3E5-FA75-1082-66CCE392E1B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4124281" y="3357917"/>
              <a:ext cx="506879" cy="506879"/>
            </a:xfrm>
            <a:prstGeom prst="rect">
              <a:avLst/>
            </a:prstGeom>
          </p:spPr>
        </p:pic>
        <p:pic>
          <p:nvPicPr>
            <p:cNvPr id="60" name="Hình ảnh 59">
              <a:extLst>
                <a:ext uri="{FF2B5EF4-FFF2-40B4-BE49-F238E27FC236}">
                  <a16:creationId xmlns:a16="http://schemas.microsoft.com/office/drawing/2014/main" id="{8ED6726C-E0BF-D9AD-EFA3-7AF5F8D207E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316959" y="3357917"/>
              <a:ext cx="506879" cy="506879"/>
            </a:xfrm>
            <a:prstGeom prst="rect">
              <a:avLst/>
            </a:prstGeom>
          </p:spPr>
        </p:pic>
      </p:grpSp>
      <p:cxnSp>
        <p:nvCxnSpPr>
          <p:cNvPr id="66" name="Đường nối Thẳng 65">
            <a:extLst>
              <a:ext uri="{FF2B5EF4-FFF2-40B4-BE49-F238E27FC236}">
                <a16:creationId xmlns:a16="http://schemas.microsoft.com/office/drawing/2014/main" id="{FA2B8592-0437-08B0-013C-51AB870932E6}"/>
              </a:ext>
            </a:extLst>
          </p:cNvPr>
          <p:cNvCxnSpPr/>
          <p:nvPr/>
        </p:nvCxnSpPr>
        <p:spPr>
          <a:xfrm>
            <a:off x="3856246"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67" name="Đường nối Thẳng 66">
            <a:extLst>
              <a:ext uri="{FF2B5EF4-FFF2-40B4-BE49-F238E27FC236}">
                <a16:creationId xmlns:a16="http://schemas.microsoft.com/office/drawing/2014/main" id="{5EAEEB7E-2252-11CE-B089-8A4487F5A49A}"/>
              </a:ext>
            </a:extLst>
          </p:cNvPr>
          <p:cNvCxnSpPr/>
          <p:nvPr/>
        </p:nvCxnSpPr>
        <p:spPr>
          <a:xfrm>
            <a:off x="7094220" y="119380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70" name="TextBox 50">
            <a:extLst>
              <a:ext uri="{FF2B5EF4-FFF2-40B4-BE49-F238E27FC236}">
                <a16:creationId xmlns:a16="http://schemas.microsoft.com/office/drawing/2014/main" id="{1243E615-80A0-761D-ADDD-B5F2AF7EC732}"/>
              </a:ext>
            </a:extLst>
          </p:cNvPr>
          <p:cNvSpPr txBox="1"/>
          <p:nvPr/>
        </p:nvSpPr>
        <p:spPr>
          <a:xfrm>
            <a:off x="1575978" y="350387"/>
            <a:ext cx="5529079" cy="369332"/>
          </a:xfrm>
          <a:prstGeom prst="rect">
            <a:avLst/>
          </a:prstGeom>
          <a:noFill/>
        </p:spPr>
        <p:txBody>
          <a:bodyPr wrap="none" rtlCol="0">
            <a:spAutoFit/>
          </a:bodyPr>
          <a:lstStyle/>
          <a:p>
            <a:pPr algn="ct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6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CÓ VÙNG PHỦ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DỊCH VỤ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RỘNG HƠN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5</a:t>
            </a:r>
            <a:endParaRPr lang="en-US"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endParaRPr>
          </a:p>
        </p:txBody>
      </p:sp>
    </p:spTree>
    <p:extLst>
      <p:ext uri="{BB962C8B-B14F-4D97-AF65-F5344CB8AC3E}">
        <p14:creationId xmlns:p14="http://schemas.microsoft.com/office/powerpoint/2010/main" val="125435521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Hình chữ nhật 64">
            <a:extLst>
              <a:ext uri="{FF2B5EF4-FFF2-40B4-BE49-F238E27FC236}">
                <a16:creationId xmlns:a16="http://schemas.microsoft.com/office/drawing/2014/main" id="{448BB4BA-775E-A5EC-40FA-94CB7C4106F7}"/>
              </a:ext>
            </a:extLst>
          </p:cNvPr>
          <p:cNvSpPr/>
          <p:nvPr/>
        </p:nvSpPr>
        <p:spPr>
          <a:xfrm>
            <a:off x="3868947" y="3460714"/>
            <a:ext cx="2062606" cy="488520"/>
          </a:xfrm>
          <a:prstGeom prst="rect">
            <a:avLst/>
          </a:prstGeom>
          <a:solidFill>
            <a:srgbClr val="607D8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6730A42A-0B16-C008-C636-CD77BD3C39DC}"/>
              </a:ext>
            </a:extLst>
          </p:cNvPr>
          <p:cNvSpPr txBox="1"/>
          <p:nvPr/>
        </p:nvSpPr>
        <p:spPr>
          <a:xfrm>
            <a:off x="2520950" y="902724"/>
            <a:ext cx="4081477"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2.4GHz</a:t>
            </a:r>
          </a:p>
        </p:txBody>
      </p:sp>
      <p:pic>
        <p:nvPicPr>
          <p:cNvPr id="6" name="Hình ảnh 5" descr="Ảnh có chứa ảnh chụp màn hình, thiết kế, bộ định tuyến&#10;&#10;Mô tả được tạo tự động">
            <a:extLst>
              <a:ext uri="{FF2B5EF4-FFF2-40B4-BE49-F238E27FC236}">
                <a16:creationId xmlns:a16="http://schemas.microsoft.com/office/drawing/2014/main" id="{944F0A8A-65D4-AFAB-D7B5-51850F1CE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218" y="1909139"/>
            <a:ext cx="1325221" cy="1325221"/>
          </a:xfrm>
          <a:prstGeom prst="rect">
            <a:avLst/>
          </a:prstGeom>
        </p:spPr>
      </p:pic>
      <p:cxnSp>
        <p:nvCxnSpPr>
          <p:cNvPr id="9" name="Đường nối Thẳng 8">
            <a:extLst>
              <a:ext uri="{FF2B5EF4-FFF2-40B4-BE49-F238E27FC236}">
                <a16:creationId xmlns:a16="http://schemas.microsoft.com/office/drawing/2014/main" id="{D138ADFB-38BE-2FEB-271A-216647798A58}"/>
              </a:ext>
            </a:extLst>
          </p:cNvPr>
          <p:cNvCxnSpPr>
            <a:cxnSpLocks/>
          </p:cNvCxnSpPr>
          <p:nvPr/>
        </p:nvCxnSpPr>
        <p:spPr>
          <a:xfrm flipV="1">
            <a:off x="2644839" y="2571749"/>
            <a:ext cx="6011245" cy="1"/>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13" name="TextBox 97">
            <a:extLst>
              <a:ext uri="{FF2B5EF4-FFF2-40B4-BE49-F238E27FC236}">
                <a16:creationId xmlns:a16="http://schemas.microsoft.com/office/drawing/2014/main" id="{C59BBC07-489D-5A3B-A97F-42E3CD7328AD}"/>
              </a:ext>
            </a:extLst>
          </p:cNvPr>
          <p:cNvSpPr txBox="1"/>
          <p:nvPr/>
        </p:nvSpPr>
        <p:spPr>
          <a:xfrm>
            <a:off x="986249" y="1509030"/>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14" name="TextBox 97">
            <a:extLst>
              <a:ext uri="{FF2B5EF4-FFF2-40B4-BE49-F238E27FC236}">
                <a16:creationId xmlns:a16="http://schemas.microsoft.com/office/drawing/2014/main" id="{244E13DF-C856-B99B-9006-47EE8C261C7F}"/>
              </a:ext>
            </a:extLst>
          </p:cNvPr>
          <p:cNvSpPr txBox="1"/>
          <p:nvPr/>
        </p:nvSpPr>
        <p:spPr>
          <a:xfrm>
            <a:off x="971767" y="3172805"/>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pic>
        <p:nvPicPr>
          <p:cNvPr id="20" name="Hình ảnh 19">
            <a:extLst>
              <a:ext uri="{FF2B5EF4-FFF2-40B4-BE49-F238E27FC236}">
                <a16:creationId xmlns:a16="http://schemas.microsoft.com/office/drawing/2014/main" id="{07CC0537-2E3B-7239-F029-599DCEF996E0}"/>
              </a:ext>
            </a:extLst>
          </p:cNvPr>
          <p:cNvPicPr>
            <a:picLocks noChangeAspect="1"/>
          </p:cNvPicPr>
          <p:nvPr/>
        </p:nvPicPr>
        <p:blipFill rotWithShape="1">
          <a:blip r:embed="rId4">
            <a:extLst>
              <a:ext uri="{28A0092B-C50C-407E-A947-70E740481C1C}">
                <a14:useLocalDpi xmlns:a14="http://schemas.microsoft.com/office/drawing/2010/main" val="0"/>
              </a:ext>
            </a:extLst>
          </a:blip>
          <a:srcRect l="14992"/>
          <a:stretch/>
        </p:blipFill>
        <p:spPr>
          <a:xfrm>
            <a:off x="2522919" y="1719487"/>
            <a:ext cx="4830380" cy="1626124"/>
          </a:xfrm>
          <a:prstGeom prst="rect">
            <a:avLst/>
          </a:prstGeom>
        </p:spPr>
      </p:pic>
      <p:cxnSp>
        <p:nvCxnSpPr>
          <p:cNvPr id="27" name="Đường nối Thẳng 26">
            <a:extLst>
              <a:ext uri="{FF2B5EF4-FFF2-40B4-BE49-F238E27FC236}">
                <a16:creationId xmlns:a16="http://schemas.microsoft.com/office/drawing/2014/main" id="{10E515C1-069D-0FDE-E367-96E357899FD8}"/>
              </a:ext>
            </a:extLst>
          </p:cNvPr>
          <p:cNvCxnSpPr>
            <a:cxnSpLocks/>
          </p:cNvCxnSpPr>
          <p:nvPr/>
        </p:nvCxnSpPr>
        <p:spPr>
          <a:xfrm>
            <a:off x="5265419"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8" name="Hộp Văn bản 27">
            <a:extLst>
              <a:ext uri="{FF2B5EF4-FFF2-40B4-BE49-F238E27FC236}">
                <a16:creationId xmlns:a16="http://schemas.microsoft.com/office/drawing/2014/main" id="{5A36F1B7-3646-9C4F-716D-7191555302A1}"/>
              </a:ext>
            </a:extLst>
          </p:cNvPr>
          <p:cNvSpPr txBox="1"/>
          <p:nvPr/>
        </p:nvSpPr>
        <p:spPr>
          <a:xfrm>
            <a:off x="346392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-60dBm</a:t>
            </a:r>
          </a:p>
        </p:txBody>
      </p:sp>
      <p:sp>
        <p:nvSpPr>
          <p:cNvPr id="29" name="Hộp Văn bản 28">
            <a:extLst>
              <a:ext uri="{FF2B5EF4-FFF2-40B4-BE49-F238E27FC236}">
                <a16:creationId xmlns:a16="http://schemas.microsoft.com/office/drawing/2014/main" id="{CBD3783F-653F-2713-50E8-592A4B2FA57C}"/>
              </a:ext>
            </a:extLst>
          </p:cNvPr>
          <p:cNvSpPr txBox="1"/>
          <p:nvPr/>
        </p:nvSpPr>
        <p:spPr>
          <a:xfrm>
            <a:off x="485775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-70dBm</a:t>
            </a:r>
          </a:p>
        </p:txBody>
      </p:sp>
      <p:sp>
        <p:nvSpPr>
          <p:cNvPr id="32" name="Hộp Văn bản 31">
            <a:extLst>
              <a:ext uri="{FF2B5EF4-FFF2-40B4-BE49-F238E27FC236}">
                <a16:creationId xmlns:a16="http://schemas.microsoft.com/office/drawing/2014/main" id="{1A149B19-9A8B-29BE-6E10-ED279E875437}"/>
              </a:ext>
            </a:extLst>
          </p:cNvPr>
          <p:cNvSpPr txBox="1"/>
          <p:nvPr/>
        </p:nvSpPr>
        <p:spPr>
          <a:xfrm>
            <a:off x="2520950" y="902724"/>
            <a:ext cx="1319006"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5GHz</a:t>
            </a:r>
          </a:p>
        </p:txBody>
      </p:sp>
      <p:pic>
        <p:nvPicPr>
          <p:cNvPr id="42" name="Hình ảnh 41" descr="Ảnh có chứa Mặt người, ảnh chụp màn hình, trang phục, người&#10;&#10;Mô tả được tạo tự động">
            <a:extLst>
              <a:ext uri="{FF2B5EF4-FFF2-40B4-BE49-F238E27FC236}">
                <a16:creationId xmlns:a16="http://schemas.microsoft.com/office/drawing/2014/main" id="{C9CCD3F7-0CFB-C35A-1361-ED6610AA17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0950" y="3454830"/>
            <a:ext cx="1319005" cy="488520"/>
          </a:xfrm>
          <a:prstGeom prst="rect">
            <a:avLst/>
          </a:prstGeom>
        </p:spPr>
      </p:pic>
      <p:pic>
        <p:nvPicPr>
          <p:cNvPr id="43" name="Hình ảnh 42" descr="Ảnh có chứa Mặt người, ảnh chụp màn hình, trang phục, người&#10;&#10;Mô tả được tạo tự động">
            <a:extLst>
              <a:ext uri="{FF2B5EF4-FFF2-40B4-BE49-F238E27FC236}">
                <a16:creationId xmlns:a16="http://schemas.microsoft.com/office/drawing/2014/main" id="{F0138932-F4D7-3BCF-CCCC-DFDA7491B1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0950" y="1193800"/>
            <a:ext cx="1319005" cy="488520"/>
          </a:xfrm>
          <a:prstGeom prst="rect">
            <a:avLst/>
          </a:prstGeom>
        </p:spPr>
      </p:pic>
      <p:sp>
        <p:nvSpPr>
          <p:cNvPr id="46" name="Hộp Văn bản 45">
            <a:extLst>
              <a:ext uri="{FF2B5EF4-FFF2-40B4-BE49-F238E27FC236}">
                <a16:creationId xmlns:a16="http://schemas.microsoft.com/office/drawing/2014/main" id="{D771F415-6E29-7F23-C9DC-16F35888B187}"/>
              </a:ext>
            </a:extLst>
          </p:cNvPr>
          <p:cNvSpPr txBox="1"/>
          <p:nvPr/>
        </p:nvSpPr>
        <p:spPr>
          <a:xfrm>
            <a:off x="647319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#N/A</a:t>
            </a:r>
          </a:p>
        </p:txBody>
      </p:sp>
      <p:cxnSp>
        <p:nvCxnSpPr>
          <p:cNvPr id="55" name="Đường nối Thẳng 54">
            <a:extLst>
              <a:ext uri="{FF2B5EF4-FFF2-40B4-BE49-F238E27FC236}">
                <a16:creationId xmlns:a16="http://schemas.microsoft.com/office/drawing/2014/main" id="{4989499C-3723-71D7-07D4-31E66D6CE77D}"/>
              </a:ext>
            </a:extLst>
          </p:cNvPr>
          <p:cNvCxnSpPr/>
          <p:nvPr/>
        </p:nvCxnSpPr>
        <p:spPr>
          <a:xfrm>
            <a:off x="5951220"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6" name="Hộp Văn bản 55">
            <a:extLst>
              <a:ext uri="{FF2B5EF4-FFF2-40B4-BE49-F238E27FC236}">
                <a16:creationId xmlns:a16="http://schemas.microsoft.com/office/drawing/2014/main" id="{DF5C57A2-D952-00CC-6478-B6C85E4BACC7}"/>
              </a:ext>
            </a:extLst>
          </p:cNvPr>
          <p:cNvSpPr txBox="1"/>
          <p:nvPr/>
        </p:nvSpPr>
        <p:spPr>
          <a:xfrm>
            <a:off x="556069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-75dBm</a:t>
            </a:r>
          </a:p>
        </p:txBody>
      </p:sp>
      <p:grpSp>
        <p:nvGrpSpPr>
          <p:cNvPr id="62" name="Nhóm 61">
            <a:extLst>
              <a:ext uri="{FF2B5EF4-FFF2-40B4-BE49-F238E27FC236}">
                <a16:creationId xmlns:a16="http://schemas.microsoft.com/office/drawing/2014/main" id="{5330202E-9F69-4C19-34CE-E6E07D94E223}"/>
              </a:ext>
            </a:extLst>
          </p:cNvPr>
          <p:cNvGrpSpPr/>
          <p:nvPr/>
        </p:nvGrpSpPr>
        <p:grpSpPr>
          <a:xfrm>
            <a:off x="4340506" y="3514838"/>
            <a:ext cx="1195206" cy="356460"/>
            <a:chOff x="4124281" y="3357917"/>
            <a:chExt cx="1699557" cy="506879"/>
          </a:xfrm>
        </p:grpSpPr>
        <p:pic>
          <p:nvPicPr>
            <p:cNvPr id="57" name="Hình ảnh 56" descr="Ảnh có chứa Đồ họa, biểu tượng, văn bản, Phông chữ&#10;&#10;Mô tả được tạo tự động">
              <a:extLst>
                <a:ext uri="{FF2B5EF4-FFF2-40B4-BE49-F238E27FC236}">
                  <a16:creationId xmlns:a16="http://schemas.microsoft.com/office/drawing/2014/main" id="{A4DB8196-2AD0-7975-D23B-4FCDEB2E6F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0620" y="3357917"/>
              <a:ext cx="506879" cy="506879"/>
            </a:xfrm>
            <a:prstGeom prst="rect">
              <a:avLst/>
            </a:prstGeom>
          </p:spPr>
        </p:pic>
        <p:pic>
          <p:nvPicPr>
            <p:cNvPr id="59" name="Hình ảnh 58">
              <a:extLst>
                <a:ext uri="{FF2B5EF4-FFF2-40B4-BE49-F238E27FC236}">
                  <a16:creationId xmlns:a16="http://schemas.microsoft.com/office/drawing/2014/main" id="{88BFFC48-E3E5-FA75-1082-66CCE392E1B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4124281" y="3357917"/>
              <a:ext cx="506879" cy="506879"/>
            </a:xfrm>
            <a:prstGeom prst="rect">
              <a:avLst/>
            </a:prstGeom>
          </p:spPr>
        </p:pic>
        <p:pic>
          <p:nvPicPr>
            <p:cNvPr id="60" name="Hình ảnh 59">
              <a:extLst>
                <a:ext uri="{FF2B5EF4-FFF2-40B4-BE49-F238E27FC236}">
                  <a16:creationId xmlns:a16="http://schemas.microsoft.com/office/drawing/2014/main" id="{8ED6726C-E0BF-D9AD-EFA3-7AF5F8D207E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316959" y="3357917"/>
              <a:ext cx="506879" cy="506879"/>
            </a:xfrm>
            <a:prstGeom prst="rect">
              <a:avLst/>
            </a:prstGeom>
          </p:spPr>
        </p:pic>
      </p:grpSp>
      <p:cxnSp>
        <p:nvCxnSpPr>
          <p:cNvPr id="66" name="Đường nối Thẳng 65">
            <a:extLst>
              <a:ext uri="{FF2B5EF4-FFF2-40B4-BE49-F238E27FC236}">
                <a16:creationId xmlns:a16="http://schemas.microsoft.com/office/drawing/2014/main" id="{FA2B8592-0437-08B0-013C-51AB870932E6}"/>
              </a:ext>
            </a:extLst>
          </p:cNvPr>
          <p:cNvCxnSpPr/>
          <p:nvPr/>
        </p:nvCxnSpPr>
        <p:spPr>
          <a:xfrm>
            <a:off x="3856246"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67" name="Đường nối Thẳng 66">
            <a:extLst>
              <a:ext uri="{FF2B5EF4-FFF2-40B4-BE49-F238E27FC236}">
                <a16:creationId xmlns:a16="http://schemas.microsoft.com/office/drawing/2014/main" id="{5EAEEB7E-2252-11CE-B089-8A4487F5A49A}"/>
              </a:ext>
            </a:extLst>
          </p:cNvPr>
          <p:cNvCxnSpPr/>
          <p:nvPr/>
        </p:nvCxnSpPr>
        <p:spPr>
          <a:xfrm>
            <a:off x="7094220" y="119380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70" name="TextBox 50">
            <a:extLst>
              <a:ext uri="{FF2B5EF4-FFF2-40B4-BE49-F238E27FC236}">
                <a16:creationId xmlns:a16="http://schemas.microsoft.com/office/drawing/2014/main" id="{1243E615-80A0-761D-ADDD-B5F2AF7EC732}"/>
              </a:ext>
            </a:extLst>
          </p:cNvPr>
          <p:cNvSpPr txBox="1"/>
          <p:nvPr/>
        </p:nvSpPr>
        <p:spPr>
          <a:xfrm>
            <a:off x="1575978" y="350387"/>
            <a:ext cx="5529079" cy="369332"/>
          </a:xfrm>
          <a:prstGeom prst="rect">
            <a:avLst/>
          </a:prstGeom>
          <a:noFill/>
        </p:spPr>
        <p:txBody>
          <a:bodyPr wrap="none" rtlCol="0">
            <a:spAutoFit/>
          </a:bodyPr>
          <a:lstStyle/>
          <a:p>
            <a:pPr algn="ct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6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CÓ VÙNG PHỦ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DỊCH VỤ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RỘNG HƠN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5</a:t>
            </a:r>
            <a:endParaRPr lang="en-US"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endParaRPr>
          </a:p>
        </p:txBody>
      </p:sp>
      <p:sp>
        <p:nvSpPr>
          <p:cNvPr id="2" name="Hình chữ nhật 1">
            <a:extLst>
              <a:ext uri="{FF2B5EF4-FFF2-40B4-BE49-F238E27FC236}">
                <a16:creationId xmlns:a16="http://schemas.microsoft.com/office/drawing/2014/main" id="{DF85078B-7BB3-0A52-0B56-AF5BFB3AD40D}"/>
              </a:ext>
            </a:extLst>
          </p:cNvPr>
          <p:cNvSpPr/>
          <p:nvPr/>
        </p:nvSpPr>
        <p:spPr>
          <a:xfrm>
            <a:off x="2520950" y="2602768"/>
            <a:ext cx="6151425" cy="1325221"/>
          </a:xfrm>
          <a:prstGeom prst="rect">
            <a:avLst/>
          </a:prstGeom>
          <a:solidFill>
            <a:srgbClr val="3D5966">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 name="Hộp Văn bản 2">
            <a:extLst>
              <a:ext uri="{FF2B5EF4-FFF2-40B4-BE49-F238E27FC236}">
                <a16:creationId xmlns:a16="http://schemas.microsoft.com/office/drawing/2014/main" id="{F8B75A54-CBFE-E1C3-D5CF-90544CF728EC}"/>
              </a:ext>
            </a:extLst>
          </p:cNvPr>
          <p:cNvSpPr txBox="1"/>
          <p:nvPr/>
        </p:nvSpPr>
        <p:spPr>
          <a:xfrm>
            <a:off x="2667612" y="2688137"/>
            <a:ext cx="5858101" cy="1154483"/>
          </a:xfrm>
          <a:prstGeom prst="rect">
            <a:avLst/>
          </a:prstGeom>
          <a:noFill/>
        </p:spPr>
        <p:txBody>
          <a:bodyPr wrap="square" rtlCol="0" anchor="ctr">
            <a:spAutoFit/>
          </a:bodyPr>
          <a:lstStyle/>
          <a:p>
            <a:pPr>
              <a:lnSpc>
                <a:spcPct val="150000"/>
              </a:lnSpc>
            </a:pP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5 sử dụng tần số 5GHz, vì vậy ở khoảng cách xa sử dụng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2.4GHz chỉ sử dụng được chuẩn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4 (802.11n) khi bắt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trên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modem</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5, dẫn tới dịch vụ sử dụng không đảm bảo.</a:t>
            </a:r>
          </a:p>
        </p:txBody>
      </p:sp>
    </p:spTree>
    <p:extLst>
      <p:ext uri="{BB962C8B-B14F-4D97-AF65-F5344CB8AC3E}">
        <p14:creationId xmlns:p14="http://schemas.microsoft.com/office/powerpoint/2010/main" val="50872260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Tổng quan</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D179CC8-272C-43FD-04E9-F9A671328AF6}"/>
              </a:ext>
            </a:extLst>
          </p:cNvPr>
          <p:cNvSpPr txBox="1"/>
          <p:nvPr/>
        </p:nvSpPr>
        <p:spPr>
          <a:xfrm>
            <a:off x="1420884" y="1496229"/>
            <a:ext cx="3350222" cy="523220"/>
          </a:xfrm>
          <a:prstGeom prst="rect">
            <a:avLst/>
          </a:prstGeom>
          <a:noFill/>
        </p:spPr>
        <p:txBody>
          <a:bodyPr wrap="square" rtlCol="0">
            <a:spAutoFit/>
          </a:bodyPr>
          <a:lstStyle/>
          <a:p>
            <a:r>
              <a:rPr lang="en-US" dirty="0">
                <a:solidFill>
                  <a:schemeClr val="tx2"/>
                </a:solidFill>
                <a:latin typeface="Segoe UI Semilight" panose="020B0402040204020203" pitchFamily="34" charset="0"/>
                <a:cs typeface="Segoe UI Semilight" panose="020B0402040204020203" pitchFamily="34" charset="0"/>
              </a:rPr>
              <a:t>Trong </a:t>
            </a:r>
            <a:r>
              <a:rPr lang="vi-VN" dirty="0">
                <a:solidFill>
                  <a:schemeClr val="tx2"/>
                </a:solidFill>
                <a:latin typeface="Segoe UI Semilight" panose="020B0402040204020203" pitchFamily="34" charset="0"/>
                <a:cs typeface="Segoe UI Semilight" panose="020B0402040204020203" pitchFamily="34" charset="0"/>
              </a:rPr>
              <a:t>thế giới kết nối hiện nay, internet nhanh hơn luôn được yêu cầu.</a:t>
            </a:r>
            <a:endParaRPr lang="en-US" dirty="0">
              <a:solidFill>
                <a:schemeClr val="tx2"/>
              </a:solidFill>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32F21BF5-8750-7D33-2AA7-E4472D3448C5}"/>
              </a:ext>
            </a:extLst>
          </p:cNvPr>
          <p:cNvSpPr txBox="1"/>
          <p:nvPr/>
        </p:nvSpPr>
        <p:spPr>
          <a:xfrm>
            <a:off x="1420884" y="2750699"/>
            <a:ext cx="3350222" cy="523220"/>
          </a:xfrm>
          <a:prstGeom prst="rect">
            <a:avLst/>
          </a:prstGeom>
          <a:noFill/>
        </p:spPr>
        <p:txBody>
          <a:bodyPr wrap="square" rtlCol="0">
            <a:spAutoFit/>
          </a:bodyPr>
          <a:lstStyle/>
          <a:p>
            <a:r>
              <a:rPr lang="vi-VN" dirty="0">
                <a:solidFill>
                  <a:schemeClr val="tx2"/>
                </a:solidFill>
                <a:latin typeface="Segoe UI Semilight" panose="020B0402040204020203" pitchFamily="34" charset="0"/>
                <a:cs typeface="Segoe UI Semilight" panose="020B0402040204020203" pitchFamily="34" charset="0"/>
              </a:rPr>
              <a:t>WiFi 6 là tiêu chuẩn thế hệ tiếp theo trong công nghệ wifi.</a:t>
            </a:r>
            <a:endParaRPr lang="en-US" dirty="0">
              <a:solidFill>
                <a:schemeClr val="tx2"/>
              </a:solidFill>
              <a:latin typeface="Segoe UI Semilight" panose="020B0402040204020203" pitchFamily="34" charset="0"/>
              <a:cs typeface="Segoe UI Semilight" panose="020B0402040204020203" pitchFamily="34" charset="0"/>
            </a:endParaRPr>
          </a:p>
        </p:txBody>
      </p:sp>
      <p:sp>
        <p:nvSpPr>
          <p:cNvPr id="8" name="TextBox 7">
            <a:extLst>
              <a:ext uri="{FF2B5EF4-FFF2-40B4-BE49-F238E27FC236}">
                <a16:creationId xmlns:a16="http://schemas.microsoft.com/office/drawing/2014/main" id="{E3CEBD6E-E7CD-19E8-72C5-3D899231CD44}"/>
              </a:ext>
            </a:extLst>
          </p:cNvPr>
          <p:cNvSpPr txBox="1"/>
          <p:nvPr/>
        </p:nvSpPr>
        <p:spPr>
          <a:xfrm>
            <a:off x="1420884" y="4005169"/>
            <a:ext cx="3350222" cy="523220"/>
          </a:xfrm>
          <a:prstGeom prst="rect">
            <a:avLst/>
          </a:prstGeom>
          <a:noFill/>
        </p:spPr>
        <p:txBody>
          <a:bodyPr wrap="square" rtlCol="0">
            <a:spAutoFit/>
          </a:bodyPr>
          <a:lstStyle/>
          <a:p>
            <a:r>
              <a:rPr lang="vi-VN" dirty="0">
                <a:solidFill>
                  <a:schemeClr val="tx2"/>
                </a:solidFill>
                <a:latin typeface="Segoe UI Semilight" panose="020B0402040204020203" pitchFamily="34" charset="0"/>
                <a:cs typeface="Segoe UI Semilight" panose="020B0402040204020203" pitchFamily="34" charset="0"/>
              </a:rPr>
              <a:t>Còn được gọi là 802.11ax, wifi 6 hứa hẹn tốc độ nhanh hơn &amp; hiệu suất tốt hơn.</a:t>
            </a:r>
            <a:endParaRPr lang="en-US" dirty="0">
              <a:solidFill>
                <a:schemeClr val="tx2"/>
              </a:solidFill>
              <a:latin typeface="Segoe UI Semilight" panose="020B0402040204020203" pitchFamily="34" charset="0"/>
              <a:cs typeface="Segoe UI Semilight" panose="020B0402040204020203" pitchFamily="34" charset="0"/>
            </a:endParaRPr>
          </a:p>
        </p:txBody>
      </p:sp>
      <p:grpSp>
        <p:nvGrpSpPr>
          <p:cNvPr id="25" name="Group 24">
            <a:extLst>
              <a:ext uri="{FF2B5EF4-FFF2-40B4-BE49-F238E27FC236}">
                <a16:creationId xmlns:a16="http://schemas.microsoft.com/office/drawing/2014/main" id="{2240DE8A-D197-A2A7-8FC4-A5FC82BC94DB}"/>
              </a:ext>
            </a:extLst>
          </p:cNvPr>
          <p:cNvGrpSpPr/>
          <p:nvPr/>
        </p:nvGrpSpPr>
        <p:grpSpPr>
          <a:xfrm>
            <a:off x="646555" y="3922591"/>
            <a:ext cx="699862" cy="699862"/>
            <a:chOff x="646555" y="3699032"/>
            <a:chExt cx="699862" cy="699862"/>
          </a:xfrm>
        </p:grpSpPr>
        <p:pic>
          <p:nvPicPr>
            <p:cNvPr id="12" name="Picture 11">
              <a:extLst>
                <a:ext uri="{FF2B5EF4-FFF2-40B4-BE49-F238E27FC236}">
                  <a16:creationId xmlns:a16="http://schemas.microsoft.com/office/drawing/2014/main" id="{8FB7A706-3E83-19DE-E54A-7D1F2F53B6DD}"/>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722166" y="3774643"/>
              <a:ext cx="548640" cy="548640"/>
            </a:xfrm>
            <a:prstGeom prst="rect">
              <a:avLst/>
            </a:prstGeom>
            <a:noFill/>
            <a:ln>
              <a:noFill/>
            </a:ln>
          </p:spPr>
        </p:pic>
        <p:sp>
          <p:nvSpPr>
            <p:cNvPr id="13" name="Oval 12">
              <a:extLst>
                <a:ext uri="{FF2B5EF4-FFF2-40B4-BE49-F238E27FC236}">
                  <a16:creationId xmlns:a16="http://schemas.microsoft.com/office/drawing/2014/main" id="{A0A18FD5-9A50-EF3A-34E9-72696D6AB5B9}"/>
                </a:ext>
              </a:extLst>
            </p:cNvPr>
            <p:cNvSpPr/>
            <p:nvPr/>
          </p:nvSpPr>
          <p:spPr>
            <a:xfrm>
              <a:off x="646555" y="3699032"/>
              <a:ext cx="699862" cy="699862"/>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D93CB1B-F024-27F5-239F-B1417F111DC5}"/>
              </a:ext>
            </a:extLst>
          </p:cNvPr>
          <p:cNvGrpSpPr/>
          <p:nvPr/>
        </p:nvGrpSpPr>
        <p:grpSpPr>
          <a:xfrm>
            <a:off x="645411" y="2665250"/>
            <a:ext cx="699862" cy="699862"/>
            <a:chOff x="645411" y="2626578"/>
            <a:chExt cx="699862" cy="699862"/>
          </a:xfrm>
        </p:grpSpPr>
        <p:pic>
          <p:nvPicPr>
            <p:cNvPr id="11" name="Picture 10">
              <a:extLst>
                <a:ext uri="{FF2B5EF4-FFF2-40B4-BE49-F238E27FC236}">
                  <a16:creationId xmlns:a16="http://schemas.microsoft.com/office/drawing/2014/main" id="{B7A96939-7827-0E8E-18DB-1B23B00CE85E}"/>
                </a:ext>
              </a:extLst>
            </p:cNvPr>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a:stretch/>
          </p:blipFill>
          <p:spPr>
            <a:xfrm>
              <a:off x="721022" y="2702189"/>
              <a:ext cx="548640" cy="548640"/>
            </a:xfrm>
            <a:prstGeom prst="rect">
              <a:avLst/>
            </a:prstGeom>
            <a:noFill/>
            <a:ln>
              <a:noFill/>
            </a:ln>
          </p:spPr>
        </p:pic>
        <p:sp>
          <p:nvSpPr>
            <p:cNvPr id="21" name="Oval 20">
              <a:extLst>
                <a:ext uri="{FF2B5EF4-FFF2-40B4-BE49-F238E27FC236}">
                  <a16:creationId xmlns:a16="http://schemas.microsoft.com/office/drawing/2014/main" id="{9E9F6E90-AB9A-7579-42BC-42B78686E622}"/>
                </a:ext>
              </a:extLst>
            </p:cNvPr>
            <p:cNvSpPr/>
            <p:nvPr/>
          </p:nvSpPr>
          <p:spPr>
            <a:xfrm>
              <a:off x="645411" y="2626578"/>
              <a:ext cx="699862" cy="699862"/>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F3DF6B3B-0264-3EC3-6E0C-05D178307F8D}"/>
              </a:ext>
            </a:extLst>
          </p:cNvPr>
          <p:cNvGrpSpPr/>
          <p:nvPr/>
        </p:nvGrpSpPr>
        <p:grpSpPr>
          <a:xfrm>
            <a:off x="646555" y="1407908"/>
            <a:ext cx="699862" cy="699862"/>
            <a:chOff x="646555" y="1740420"/>
            <a:chExt cx="699862" cy="699862"/>
          </a:xfrm>
        </p:grpSpPr>
        <p:pic>
          <p:nvPicPr>
            <p:cNvPr id="10" name="Picture 9" descr="A wifi symbol on a black background&#10;&#10;Description automatically generated">
              <a:extLst>
                <a:ext uri="{FF2B5EF4-FFF2-40B4-BE49-F238E27FC236}">
                  <a16:creationId xmlns:a16="http://schemas.microsoft.com/office/drawing/2014/main" id="{58D3FCAE-781D-A558-2ACA-E5AA4D80EC20}"/>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2166" y="1816031"/>
              <a:ext cx="548640" cy="548640"/>
            </a:xfrm>
            <a:prstGeom prst="rect">
              <a:avLst/>
            </a:prstGeom>
            <a:noFill/>
            <a:ln>
              <a:noFill/>
            </a:ln>
          </p:spPr>
        </p:pic>
        <p:sp>
          <p:nvSpPr>
            <p:cNvPr id="22" name="Oval 21">
              <a:extLst>
                <a:ext uri="{FF2B5EF4-FFF2-40B4-BE49-F238E27FC236}">
                  <a16:creationId xmlns:a16="http://schemas.microsoft.com/office/drawing/2014/main" id="{BA3E1FBD-E11F-53BD-406A-E522F44BA433}"/>
                </a:ext>
              </a:extLst>
            </p:cNvPr>
            <p:cNvSpPr/>
            <p:nvPr/>
          </p:nvSpPr>
          <p:spPr>
            <a:xfrm>
              <a:off x="646555" y="1740420"/>
              <a:ext cx="699862" cy="699862"/>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Single Corner Snipped 43">
            <a:extLst>
              <a:ext uri="{FF2B5EF4-FFF2-40B4-BE49-F238E27FC236}">
                <a16:creationId xmlns:a16="http://schemas.microsoft.com/office/drawing/2014/main" id="{F2BDB6B9-88BF-0C9E-A093-F52D89C23359}"/>
              </a:ext>
            </a:extLst>
          </p:cNvPr>
          <p:cNvSpPr/>
          <p:nvPr/>
        </p:nvSpPr>
        <p:spPr>
          <a:xfrm>
            <a:off x="5119990" y="1496333"/>
            <a:ext cx="3370181" cy="3657600"/>
          </a:xfrm>
          <a:prstGeom prst="snip1Rect">
            <a:avLst/>
          </a:prstGeom>
          <a:solidFill>
            <a:srgbClr val="6D9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Single Corner Snipped 45">
            <a:extLst>
              <a:ext uri="{FF2B5EF4-FFF2-40B4-BE49-F238E27FC236}">
                <a16:creationId xmlns:a16="http://schemas.microsoft.com/office/drawing/2014/main" id="{61A7D49F-695E-AF11-5EED-401B228AFBFE}"/>
              </a:ext>
            </a:extLst>
          </p:cNvPr>
          <p:cNvSpPr/>
          <p:nvPr/>
        </p:nvSpPr>
        <p:spPr>
          <a:xfrm>
            <a:off x="5119990" y="2410733"/>
            <a:ext cx="3370180" cy="2743200"/>
          </a:xfrm>
          <a:prstGeom prst="snip1Rect">
            <a:avLst/>
          </a:prstGeom>
          <a:solidFill>
            <a:srgbClr val="3E59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Single Corner Snipped 46">
            <a:extLst>
              <a:ext uri="{FF2B5EF4-FFF2-40B4-BE49-F238E27FC236}">
                <a16:creationId xmlns:a16="http://schemas.microsoft.com/office/drawing/2014/main" id="{51010B6C-5234-3B89-BE82-606F05F33349}"/>
              </a:ext>
            </a:extLst>
          </p:cNvPr>
          <p:cNvSpPr/>
          <p:nvPr/>
        </p:nvSpPr>
        <p:spPr>
          <a:xfrm>
            <a:off x="5119990" y="3319071"/>
            <a:ext cx="3370181" cy="1828800"/>
          </a:xfrm>
          <a:prstGeom prst="snip1Rect">
            <a:avLst/>
          </a:prstGeom>
          <a:solidFill>
            <a:srgbClr val="2C3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Single Corner Snipped 47">
            <a:extLst>
              <a:ext uri="{FF2B5EF4-FFF2-40B4-BE49-F238E27FC236}">
                <a16:creationId xmlns:a16="http://schemas.microsoft.com/office/drawing/2014/main" id="{69BA6BD3-3947-03E3-3031-AD1CD76961BF}"/>
              </a:ext>
            </a:extLst>
          </p:cNvPr>
          <p:cNvSpPr/>
          <p:nvPr/>
        </p:nvSpPr>
        <p:spPr>
          <a:xfrm>
            <a:off x="5119990" y="4242873"/>
            <a:ext cx="3370180" cy="914400"/>
          </a:xfrm>
          <a:prstGeom prst="snip1Rect">
            <a:avLst/>
          </a:prstGeom>
          <a:solidFill>
            <a:srgbClr val="1030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63EC2-B7E2-E9BB-97EE-FFA15D91F204}"/>
              </a:ext>
            </a:extLst>
          </p:cNvPr>
          <p:cNvSpPr txBox="1"/>
          <p:nvPr/>
        </p:nvSpPr>
        <p:spPr>
          <a:xfrm>
            <a:off x="5249220" y="1694954"/>
            <a:ext cx="940398" cy="523220"/>
          </a:xfrm>
          <a:prstGeom prst="rect">
            <a:avLst/>
          </a:prstGeom>
          <a:noFill/>
        </p:spPr>
        <p:txBody>
          <a:bodyPr wrap="square" rtlCol="0">
            <a:spAutoFit/>
          </a:bodyPr>
          <a:lstStyle/>
          <a:p>
            <a:pPr algn="ctr"/>
            <a:r>
              <a:rPr lang="vi-VN"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2.4-5.0</a:t>
            </a:r>
          </a:p>
          <a:p>
            <a:pPr algn="ctr"/>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GHz</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50" name="TextBox 49">
            <a:extLst>
              <a:ext uri="{FF2B5EF4-FFF2-40B4-BE49-F238E27FC236}">
                <a16:creationId xmlns:a16="http://schemas.microsoft.com/office/drawing/2014/main" id="{75A57F09-9714-6821-4F30-CBCF3DE7A0B2}"/>
              </a:ext>
            </a:extLst>
          </p:cNvPr>
          <p:cNvSpPr txBox="1"/>
          <p:nvPr/>
        </p:nvSpPr>
        <p:spPr>
          <a:xfrm>
            <a:off x="6275878" y="1694954"/>
            <a:ext cx="2042622" cy="523220"/>
          </a:xfrm>
          <a:prstGeom prst="rect">
            <a:avLst/>
          </a:prstGeom>
          <a:noFill/>
        </p:spPr>
        <p:txBody>
          <a:bodyPr wrap="square" rtlCol="0">
            <a:spAutoFit/>
          </a:bodyPr>
          <a:lstStyle/>
          <a:p>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Hoạt động trên cả wifi band 2.4GHz &amp; 5GHz</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51" name="TextBox 50">
            <a:extLst>
              <a:ext uri="{FF2B5EF4-FFF2-40B4-BE49-F238E27FC236}">
                <a16:creationId xmlns:a16="http://schemas.microsoft.com/office/drawing/2014/main" id="{EB0747D8-D5C7-05E8-29B2-C78F02CCB379}"/>
              </a:ext>
            </a:extLst>
          </p:cNvPr>
          <p:cNvSpPr txBox="1"/>
          <p:nvPr/>
        </p:nvSpPr>
        <p:spPr>
          <a:xfrm>
            <a:off x="5249220" y="2606506"/>
            <a:ext cx="940398" cy="523220"/>
          </a:xfrm>
          <a:prstGeom prst="rect">
            <a:avLst/>
          </a:prstGeom>
          <a:noFill/>
        </p:spPr>
        <p:txBody>
          <a:bodyPr wrap="square" rtlCol="0">
            <a:spAutoFit/>
          </a:bodyPr>
          <a:lstStyle/>
          <a:p>
            <a:pPr algn="ctr"/>
            <a:r>
              <a:rPr lang="vi-VN"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10</a:t>
            </a:r>
          </a:p>
          <a:p>
            <a:pPr algn="ctr"/>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Gbps</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52" name="TextBox 51">
            <a:extLst>
              <a:ext uri="{FF2B5EF4-FFF2-40B4-BE49-F238E27FC236}">
                <a16:creationId xmlns:a16="http://schemas.microsoft.com/office/drawing/2014/main" id="{0E40E37C-789E-C996-532D-395440F4152C}"/>
              </a:ext>
            </a:extLst>
          </p:cNvPr>
          <p:cNvSpPr txBox="1"/>
          <p:nvPr/>
        </p:nvSpPr>
        <p:spPr>
          <a:xfrm>
            <a:off x="6275878" y="2606506"/>
            <a:ext cx="2042622" cy="523220"/>
          </a:xfrm>
          <a:prstGeom prst="rect">
            <a:avLst/>
          </a:prstGeom>
          <a:noFill/>
        </p:spPr>
        <p:txBody>
          <a:bodyPr wrap="square" rtlCol="0">
            <a:spAutoFit/>
          </a:bodyPr>
          <a:lstStyle/>
          <a:p>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Tốc độ tối đa có thể đạt được</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57" name="TextBox 56">
            <a:extLst>
              <a:ext uri="{FF2B5EF4-FFF2-40B4-BE49-F238E27FC236}">
                <a16:creationId xmlns:a16="http://schemas.microsoft.com/office/drawing/2014/main" id="{524B3F53-2E61-8554-7613-667AE0BD6221}"/>
              </a:ext>
            </a:extLst>
          </p:cNvPr>
          <p:cNvSpPr txBox="1"/>
          <p:nvPr/>
        </p:nvSpPr>
        <p:spPr>
          <a:xfrm>
            <a:off x="5249220" y="3518058"/>
            <a:ext cx="940398" cy="523220"/>
          </a:xfrm>
          <a:prstGeom prst="rect">
            <a:avLst/>
          </a:prstGeom>
          <a:noFill/>
        </p:spPr>
        <p:txBody>
          <a:bodyPr wrap="square" rtlCol="0">
            <a:spAutoFit/>
          </a:bodyPr>
          <a:lstStyle/>
          <a:p>
            <a:pPr algn="ctr"/>
            <a:r>
              <a:rPr lang="vi-VN"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4x</a:t>
            </a:r>
          </a:p>
          <a:p>
            <a:pPr algn="ctr"/>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faster</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58" name="TextBox 57">
            <a:extLst>
              <a:ext uri="{FF2B5EF4-FFF2-40B4-BE49-F238E27FC236}">
                <a16:creationId xmlns:a16="http://schemas.microsoft.com/office/drawing/2014/main" id="{29EE864D-924A-7520-BE19-4FD27DF40495}"/>
              </a:ext>
            </a:extLst>
          </p:cNvPr>
          <p:cNvSpPr txBox="1"/>
          <p:nvPr/>
        </p:nvSpPr>
        <p:spPr>
          <a:xfrm>
            <a:off x="6275878" y="3518058"/>
            <a:ext cx="2042622" cy="523220"/>
          </a:xfrm>
          <a:prstGeom prst="rect">
            <a:avLst/>
          </a:prstGeom>
          <a:noFill/>
        </p:spPr>
        <p:txBody>
          <a:bodyPr wrap="square" rtlCol="0">
            <a:spAutoFit/>
          </a:bodyPr>
          <a:lstStyle/>
          <a:p>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Nhanh hơn gấp 4 lần so với wifi 5</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60" name="TextBox 59">
            <a:extLst>
              <a:ext uri="{FF2B5EF4-FFF2-40B4-BE49-F238E27FC236}">
                <a16:creationId xmlns:a16="http://schemas.microsoft.com/office/drawing/2014/main" id="{C3DF9929-EDEF-94C2-63F8-6669F79EA4ED}"/>
              </a:ext>
            </a:extLst>
          </p:cNvPr>
          <p:cNvSpPr txBox="1"/>
          <p:nvPr/>
        </p:nvSpPr>
        <p:spPr>
          <a:xfrm>
            <a:off x="6275878" y="4429610"/>
            <a:ext cx="2042622" cy="523220"/>
          </a:xfrm>
          <a:prstGeom prst="rect">
            <a:avLst/>
          </a:prstGeom>
          <a:noFill/>
        </p:spPr>
        <p:txBody>
          <a:bodyPr wrap="square" rtlCol="0">
            <a:spAutoFit/>
          </a:bodyPr>
          <a:lstStyle/>
          <a:p>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Hiệu suất tốt hơn, tiết kiệm năng lượng hơn</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pic>
        <p:nvPicPr>
          <p:cNvPr id="63" name="Picture 62" descr="A wifi symbol on a black background&#10;&#10;Description automatically generated">
            <a:extLst>
              <a:ext uri="{FF2B5EF4-FFF2-40B4-BE49-F238E27FC236}">
                <a16:creationId xmlns:a16="http://schemas.microsoft.com/office/drawing/2014/main" id="{A3E7BC3D-118E-53F8-F00B-C7C12EE88CA3}"/>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06733" y="4474623"/>
            <a:ext cx="440522" cy="440522"/>
          </a:xfrm>
          <a:prstGeom prst="rect">
            <a:avLst/>
          </a:prstGeom>
        </p:spPr>
      </p:pic>
      <p:pic>
        <p:nvPicPr>
          <p:cNvPr id="66" name="Picture 65">
            <a:extLst>
              <a:ext uri="{FF2B5EF4-FFF2-40B4-BE49-F238E27FC236}">
                <a16:creationId xmlns:a16="http://schemas.microsoft.com/office/drawing/2014/main" id="{648E3E5D-04FB-A42D-92B4-EC92E884B328}"/>
              </a:ext>
            </a:extLst>
          </p:cNvPr>
          <p:cNvPicPr>
            <a:picLocks noChangeAspect="1"/>
          </p:cNvPicPr>
          <p:nvPr/>
        </p:nvPicPr>
        <p:blipFill>
          <a:blip r:embed="rId7" cstate="print">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5287367" y="4474623"/>
            <a:ext cx="440522" cy="440522"/>
          </a:xfrm>
          <a:prstGeom prst="rect">
            <a:avLst/>
          </a:prstGeom>
        </p:spPr>
      </p:pic>
    </p:spTree>
    <p:extLst>
      <p:ext uri="{BB962C8B-B14F-4D97-AF65-F5344CB8AC3E}">
        <p14:creationId xmlns:p14="http://schemas.microsoft.com/office/powerpoint/2010/main" val="2987805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Hình chữ nhật 64">
            <a:extLst>
              <a:ext uri="{FF2B5EF4-FFF2-40B4-BE49-F238E27FC236}">
                <a16:creationId xmlns:a16="http://schemas.microsoft.com/office/drawing/2014/main" id="{448BB4BA-775E-A5EC-40FA-94CB7C4106F7}"/>
              </a:ext>
            </a:extLst>
          </p:cNvPr>
          <p:cNvSpPr/>
          <p:nvPr/>
        </p:nvSpPr>
        <p:spPr>
          <a:xfrm>
            <a:off x="3868947" y="3460714"/>
            <a:ext cx="2062606" cy="488520"/>
          </a:xfrm>
          <a:prstGeom prst="rect">
            <a:avLst/>
          </a:prstGeom>
          <a:solidFill>
            <a:srgbClr val="607D8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6730A42A-0B16-C008-C636-CD77BD3C39DC}"/>
              </a:ext>
            </a:extLst>
          </p:cNvPr>
          <p:cNvSpPr txBox="1"/>
          <p:nvPr/>
        </p:nvSpPr>
        <p:spPr>
          <a:xfrm>
            <a:off x="2520950" y="902724"/>
            <a:ext cx="4081477"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2.4GHz</a:t>
            </a:r>
          </a:p>
        </p:txBody>
      </p:sp>
      <p:pic>
        <p:nvPicPr>
          <p:cNvPr id="6" name="Hình ảnh 5" descr="Ảnh có chứa ảnh chụp màn hình, thiết kế, bộ định tuyến&#10;&#10;Mô tả được tạo tự động">
            <a:extLst>
              <a:ext uri="{FF2B5EF4-FFF2-40B4-BE49-F238E27FC236}">
                <a16:creationId xmlns:a16="http://schemas.microsoft.com/office/drawing/2014/main" id="{944F0A8A-65D4-AFAB-D7B5-51850F1CE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218" y="1909139"/>
            <a:ext cx="1325221" cy="1325221"/>
          </a:xfrm>
          <a:prstGeom prst="rect">
            <a:avLst/>
          </a:prstGeom>
        </p:spPr>
      </p:pic>
      <p:cxnSp>
        <p:nvCxnSpPr>
          <p:cNvPr id="9" name="Đường nối Thẳng 8">
            <a:extLst>
              <a:ext uri="{FF2B5EF4-FFF2-40B4-BE49-F238E27FC236}">
                <a16:creationId xmlns:a16="http://schemas.microsoft.com/office/drawing/2014/main" id="{D138ADFB-38BE-2FEB-271A-216647798A58}"/>
              </a:ext>
            </a:extLst>
          </p:cNvPr>
          <p:cNvCxnSpPr>
            <a:cxnSpLocks/>
          </p:cNvCxnSpPr>
          <p:nvPr/>
        </p:nvCxnSpPr>
        <p:spPr>
          <a:xfrm flipV="1">
            <a:off x="2644839" y="2571749"/>
            <a:ext cx="6011245" cy="1"/>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13" name="TextBox 97">
            <a:extLst>
              <a:ext uri="{FF2B5EF4-FFF2-40B4-BE49-F238E27FC236}">
                <a16:creationId xmlns:a16="http://schemas.microsoft.com/office/drawing/2014/main" id="{C59BBC07-489D-5A3B-A97F-42E3CD7328AD}"/>
              </a:ext>
            </a:extLst>
          </p:cNvPr>
          <p:cNvSpPr txBox="1"/>
          <p:nvPr/>
        </p:nvSpPr>
        <p:spPr>
          <a:xfrm>
            <a:off x="986249" y="1509030"/>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14" name="TextBox 97">
            <a:extLst>
              <a:ext uri="{FF2B5EF4-FFF2-40B4-BE49-F238E27FC236}">
                <a16:creationId xmlns:a16="http://schemas.microsoft.com/office/drawing/2014/main" id="{244E13DF-C856-B99B-9006-47EE8C261C7F}"/>
              </a:ext>
            </a:extLst>
          </p:cNvPr>
          <p:cNvSpPr txBox="1"/>
          <p:nvPr/>
        </p:nvSpPr>
        <p:spPr>
          <a:xfrm>
            <a:off x="971767" y="3172805"/>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pic>
        <p:nvPicPr>
          <p:cNvPr id="20" name="Hình ảnh 19">
            <a:extLst>
              <a:ext uri="{FF2B5EF4-FFF2-40B4-BE49-F238E27FC236}">
                <a16:creationId xmlns:a16="http://schemas.microsoft.com/office/drawing/2014/main" id="{07CC0537-2E3B-7239-F029-599DCEF996E0}"/>
              </a:ext>
            </a:extLst>
          </p:cNvPr>
          <p:cNvPicPr>
            <a:picLocks noChangeAspect="1"/>
          </p:cNvPicPr>
          <p:nvPr/>
        </p:nvPicPr>
        <p:blipFill rotWithShape="1">
          <a:blip r:embed="rId4">
            <a:extLst>
              <a:ext uri="{28A0092B-C50C-407E-A947-70E740481C1C}">
                <a14:useLocalDpi xmlns:a14="http://schemas.microsoft.com/office/drawing/2010/main" val="0"/>
              </a:ext>
            </a:extLst>
          </a:blip>
          <a:srcRect l="14992"/>
          <a:stretch/>
        </p:blipFill>
        <p:spPr>
          <a:xfrm>
            <a:off x="2522919" y="1719487"/>
            <a:ext cx="4830380" cy="1626124"/>
          </a:xfrm>
          <a:prstGeom prst="rect">
            <a:avLst/>
          </a:prstGeom>
        </p:spPr>
      </p:pic>
      <p:cxnSp>
        <p:nvCxnSpPr>
          <p:cNvPr id="27" name="Đường nối Thẳng 26">
            <a:extLst>
              <a:ext uri="{FF2B5EF4-FFF2-40B4-BE49-F238E27FC236}">
                <a16:creationId xmlns:a16="http://schemas.microsoft.com/office/drawing/2014/main" id="{10E515C1-069D-0FDE-E367-96E357899FD8}"/>
              </a:ext>
            </a:extLst>
          </p:cNvPr>
          <p:cNvCxnSpPr>
            <a:cxnSpLocks/>
          </p:cNvCxnSpPr>
          <p:nvPr/>
        </p:nvCxnSpPr>
        <p:spPr>
          <a:xfrm>
            <a:off x="5265419"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8" name="Hộp Văn bản 27">
            <a:extLst>
              <a:ext uri="{FF2B5EF4-FFF2-40B4-BE49-F238E27FC236}">
                <a16:creationId xmlns:a16="http://schemas.microsoft.com/office/drawing/2014/main" id="{5A36F1B7-3646-9C4F-716D-7191555302A1}"/>
              </a:ext>
            </a:extLst>
          </p:cNvPr>
          <p:cNvSpPr txBox="1"/>
          <p:nvPr/>
        </p:nvSpPr>
        <p:spPr>
          <a:xfrm>
            <a:off x="346392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-60dBm</a:t>
            </a:r>
          </a:p>
        </p:txBody>
      </p:sp>
      <p:sp>
        <p:nvSpPr>
          <p:cNvPr id="29" name="Hộp Văn bản 28">
            <a:extLst>
              <a:ext uri="{FF2B5EF4-FFF2-40B4-BE49-F238E27FC236}">
                <a16:creationId xmlns:a16="http://schemas.microsoft.com/office/drawing/2014/main" id="{CBD3783F-653F-2713-50E8-592A4B2FA57C}"/>
              </a:ext>
            </a:extLst>
          </p:cNvPr>
          <p:cNvSpPr txBox="1"/>
          <p:nvPr/>
        </p:nvSpPr>
        <p:spPr>
          <a:xfrm>
            <a:off x="485775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-70dBm</a:t>
            </a:r>
          </a:p>
        </p:txBody>
      </p:sp>
      <p:sp>
        <p:nvSpPr>
          <p:cNvPr id="32" name="Hộp Văn bản 31">
            <a:extLst>
              <a:ext uri="{FF2B5EF4-FFF2-40B4-BE49-F238E27FC236}">
                <a16:creationId xmlns:a16="http://schemas.microsoft.com/office/drawing/2014/main" id="{1A149B19-9A8B-29BE-6E10-ED279E875437}"/>
              </a:ext>
            </a:extLst>
          </p:cNvPr>
          <p:cNvSpPr txBox="1"/>
          <p:nvPr/>
        </p:nvSpPr>
        <p:spPr>
          <a:xfrm>
            <a:off x="2520950" y="902724"/>
            <a:ext cx="1319006"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5GHz</a:t>
            </a:r>
          </a:p>
        </p:txBody>
      </p:sp>
      <p:pic>
        <p:nvPicPr>
          <p:cNvPr id="42" name="Hình ảnh 41" descr="Ảnh có chứa Mặt người, ảnh chụp màn hình, trang phục, người&#10;&#10;Mô tả được tạo tự động">
            <a:extLst>
              <a:ext uri="{FF2B5EF4-FFF2-40B4-BE49-F238E27FC236}">
                <a16:creationId xmlns:a16="http://schemas.microsoft.com/office/drawing/2014/main" id="{C9CCD3F7-0CFB-C35A-1361-ED6610AA17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0950" y="3454830"/>
            <a:ext cx="1319005" cy="488520"/>
          </a:xfrm>
          <a:prstGeom prst="rect">
            <a:avLst/>
          </a:prstGeom>
        </p:spPr>
      </p:pic>
      <p:pic>
        <p:nvPicPr>
          <p:cNvPr id="43" name="Hình ảnh 42" descr="Ảnh có chứa Mặt người, ảnh chụp màn hình, trang phục, người&#10;&#10;Mô tả được tạo tự động">
            <a:extLst>
              <a:ext uri="{FF2B5EF4-FFF2-40B4-BE49-F238E27FC236}">
                <a16:creationId xmlns:a16="http://schemas.microsoft.com/office/drawing/2014/main" id="{F0138932-F4D7-3BCF-CCCC-DFDA7491B1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0950" y="1193800"/>
            <a:ext cx="1319005" cy="488520"/>
          </a:xfrm>
          <a:prstGeom prst="rect">
            <a:avLst/>
          </a:prstGeom>
        </p:spPr>
      </p:pic>
      <p:sp>
        <p:nvSpPr>
          <p:cNvPr id="46" name="Hộp Văn bản 45">
            <a:extLst>
              <a:ext uri="{FF2B5EF4-FFF2-40B4-BE49-F238E27FC236}">
                <a16:creationId xmlns:a16="http://schemas.microsoft.com/office/drawing/2014/main" id="{D771F415-6E29-7F23-C9DC-16F35888B187}"/>
              </a:ext>
            </a:extLst>
          </p:cNvPr>
          <p:cNvSpPr txBox="1"/>
          <p:nvPr/>
        </p:nvSpPr>
        <p:spPr>
          <a:xfrm>
            <a:off x="647319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#N/A</a:t>
            </a:r>
          </a:p>
        </p:txBody>
      </p:sp>
      <p:cxnSp>
        <p:nvCxnSpPr>
          <p:cNvPr id="55" name="Đường nối Thẳng 54">
            <a:extLst>
              <a:ext uri="{FF2B5EF4-FFF2-40B4-BE49-F238E27FC236}">
                <a16:creationId xmlns:a16="http://schemas.microsoft.com/office/drawing/2014/main" id="{4989499C-3723-71D7-07D4-31E66D6CE77D}"/>
              </a:ext>
            </a:extLst>
          </p:cNvPr>
          <p:cNvCxnSpPr/>
          <p:nvPr/>
        </p:nvCxnSpPr>
        <p:spPr>
          <a:xfrm>
            <a:off x="5951220"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6" name="Hộp Văn bản 55">
            <a:extLst>
              <a:ext uri="{FF2B5EF4-FFF2-40B4-BE49-F238E27FC236}">
                <a16:creationId xmlns:a16="http://schemas.microsoft.com/office/drawing/2014/main" id="{DF5C57A2-D952-00CC-6478-B6C85E4BACC7}"/>
              </a:ext>
            </a:extLst>
          </p:cNvPr>
          <p:cNvSpPr txBox="1"/>
          <p:nvPr/>
        </p:nvSpPr>
        <p:spPr>
          <a:xfrm>
            <a:off x="556069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-75dBm</a:t>
            </a:r>
          </a:p>
        </p:txBody>
      </p:sp>
      <p:grpSp>
        <p:nvGrpSpPr>
          <p:cNvPr id="62" name="Nhóm 61">
            <a:extLst>
              <a:ext uri="{FF2B5EF4-FFF2-40B4-BE49-F238E27FC236}">
                <a16:creationId xmlns:a16="http://schemas.microsoft.com/office/drawing/2014/main" id="{5330202E-9F69-4C19-34CE-E6E07D94E223}"/>
              </a:ext>
            </a:extLst>
          </p:cNvPr>
          <p:cNvGrpSpPr/>
          <p:nvPr/>
        </p:nvGrpSpPr>
        <p:grpSpPr>
          <a:xfrm>
            <a:off x="4340506" y="3514838"/>
            <a:ext cx="1195206" cy="356460"/>
            <a:chOff x="4124281" y="3357917"/>
            <a:chExt cx="1699557" cy="506879"/>
          </a:xfrm>
        </p:grpSpPr>
        <p:pic>
          <p:nvPicPr>
            <p:cNvPr id="57" name="Hình ảnh 56" descr="Ảnh có chứa Đồ họa, biểu tượng, văn bản, Phông chữ&#10;&#10;Mô tả được tạo tự động">
              <a:extLst>
                <a:ext uri="{FF2B5EF4-FFF2-40B4-BE49-F238E27FC236}">
                  <a16:creationId xmlns:a16="http://schemas.microsoft.com/office/drawing/2014/main" id="{A4DB8196-2AD0-7975-D23B-4FCDEB2E6F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0620" y="3357917"/>
              <a:ext cx="506879" cy="506879"/>
            </a:xfrm>
            <a:prstGeom prst="rect">
              <a:avLst/>
            </a:prstGeom>
          </p:spPr>
        </p:pic>
        <p:pic>
          <p:nvPicPr>
            <p:cNvPr id="59" name="Hình ảnh 58">
              <a:extLst>
                <a:ext uri="{FF2B5EF4-FFF2-40B4-BE49-F238E27FC236}">
                  <a16:creationId xmlns:a16="http://schemas.microsoft.com/office/drawing/2014/main" id="{88BFFC48-E3E5-FA75-1082-66CCE392E1B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4124281" y="3357917"/>
              <a:ext cx="506879" cy="506879"/>
            </a:xfrm>
            <a:prstGeom prst="rect">
              <a:avLst/>
            </a:prstGeom>
          </p:spPr>
        </p:pic>
        <p:pic>
          <p:nvPicPr>
            <p:cNvPr id="60" name="Hình ảnh 59">
              <a:extLst>
                <a:ext uri="{FF2B5EF4-FFF2-40B4-BE49-F238E27FC236}">
                  <a16:creationId xmlns:a16="http://schemas.microsoft.com/office/drawing/2014/main" id="{8ED6726C-E0BF-D9AD-EFA3-7AF5F8D207E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316959" y="3357917"/>
              <a:ext cx="506879" cy="506879"/>
            </a:xfrm>
            <a:prstGeom prst="rect">
              <a:avLst/>
            </a:prstGeom>
          </p:spPr>
        </p:pic>
      </p:grpSp>
      <p:cxnSp>
        <p:nvCxnSpPr>
          <p:cNvPr id="66" name="Đường nối Thẳng 65">
            <a:extLst>
              <a:ext uri="{FF2B5EF4-FFF2-40B4-BE49-F238E27FC236}">
                <a16:creationId xmlns:a16="http://schemas.microsoft.com/office/drawing/2014/main" id="{FA2B8592-0437-08B0-013C-51AB870932E6}"/>
              </a:ext>
            </a:extLst>
          </p:cNvPr>
          <p:cNvCxnSpPr/>
          <p:nvPr/>
        </p:nvCxnSpPr>
        <p:spPr>
          <a:xfrm>
            <a:off x="3856246"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67" name="Đường nối Thẳng 66">
            <a:extLst>
              <a:ext uri="{FF2B5EF4-FFF2-40B4-BE49-F238E27FC236}">
                <a16:creationId xmlns:a16="http://schemas.microsoft.com/office/drawing/2014/main" id="{5EAEEB7E-2252-11CE-B089-8A4487F5A49A}"/>
              </a:ext>
            </a:extLst>
          </p:cNvPr>
          <p:cNvCxnSpPr/>
          <p:nvPr/>
        </p:nvCxnSpPr>
        <p:spPr>
          <a:xfrm>
            <a:off x="7094220" y="119380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70" name="TextBox 50">
            <a:extLst>
              <a:ext uri="{FF2B5EF4-FFF2-40B4-BE49-F238E27FC236}">
                <a16:creationId xmlns:a16="http://schemas.microsoft.com/office/drawing/2014/main" id="{1243E615-80A0-761D-ADDD-B5F2AF7EC732}"/>
              </a:ext>
            </a:extLst>
          </p:cNvPr>
          <p:cNvSpPr txBox="1"/>
          <p:nvPr/>
        </p:nvSpPr>
        <p:spPr>
          <a:xfrm>
            <a:off x="1575978" y="350387"/>
            <a:ext cx="5529079" cy="369332"/>
          </a:xfrm>
          <a:prstGeom prst="rect">
            <a:avLst/>
          </a:prstGeom>
          <a:noFill/>
        </p:spPr>
        <p:txBody>
          <a:bodyPr wrap="none" rtlCol="0">
            <a:spAutoFit/>
          </a:bodyPr>
          <a:lstStyle/>
          <a:p>
            <a:pPr algn="ct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6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CÓ VÙNG PHỦ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DỊCH VỤ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RỘNG HƠN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5</a:t>
            </a:r>
            <a:endParaRPr lang="en-US"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endParaRPr>
          </a:p>
        </p:txBody>
      </p:sp>
      <p:sp>
        <p:nvSpPr>
          <p:cNvPr id="2" name="Hình chữ nhật 1">
            <a:extLst>
              <a:ext uri="{FF2B5EF4-FFF2-40B4-BE49-F238E27FC236}">
                <a16:creationId xmlns:a16="http://schemas.microsoft.com/office/drawing/2014/main" id="{DF85078B-7BB3-0A52-0B56-AF5BFB3AD40D}"/>
              </a:ext>
            </a:extLst>
          </p:cNvPr>
          <p:cNvSpPr/>
          <p:nvPr/>
        </p:nvSpPr>
        <p:spPr>
          <a:xfrm>
            <a:off x="2520950" y="1227452"/>
            <a:ext cx="6151425" cy="1325221"/>
          </a:xfrm>
          <a:prstGeom prst="rect">
            <a:avLst/>
          </a:prstGeom>
          <a:solidFill>
            <a:srgbClr val="3D5966">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 name="Hộp Văn bản 2">
            <a:extLst>
              <a:ext uri="{FF2B5EF4-FFF2-40B4-BE49-F238E27FC236}">
                <a16:creationId xmlns:a16="http://schemas.microsoft.com/office/drawing/2014/main" id="{F8B75A54-CBFE-E1C3-D5CF-90544CF728EC}"/>
              </a:ext>
            </a:extLst>
          </p:cNvPr>
          <p:cNvSpPr txBox="1"/>
          <p:nvPr/>
        </p:nvSpPr>
        <p:spPr>
          <a:xfrm>
            <a:off x="2667612" y="1497487"/>
            <a:ext cx="5817161" cy="785151"/>
          </a:xfrm>
          <a:prstGeom prst="rect">
            <a:avLst/>
          </a:prstGeom>
          <a:noFill/>
        </p:spPr>
        <p:txBody>
          <a:bodyPr wrap="square" rtlCol="0" anchor="ctr">
            <a:spAutoFit/>
          </a:bodyPr>
          <a:lstStyle/>
          <a:p>
            <a:pPr>
              <a:lnSpc>
                <a:spcPct val="150000"/>
              </a:lnSpc>
            </a:pP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6 hỗ trợ cả 2 tần số 2.4GHz &amp; 5GHz, giúp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client</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sử dụng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trên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modem</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6 đảm bảo ở cả vị trí gần &amp; xa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modem</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0920543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5" name="Rectangle 24"/>
          <p:cNvSpPr/>
          <p:nvPr/>
        </p:nvSpPr>
        <p:spPr>
          <a:xfrm rot="16200000">
            <a:off x="1963951" y="4139195"/>
            <a:ext cx="644102"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rot="16200000">
            <a:off x="3487954" y="4139195"/>
            <a:ext cx="644094" cy="15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rot="16200000">
            <a:off x="5011951" y="4139196"/>
            <a:ext cx="644099" cy="152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rot="16200000">
            <a:off x="6535950" y="4139194"/>
            <a:ext cx="644101" cy="15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rot="16200000">
            <a:off x="7717050" y="3796292"/>
            <a:ext cx="1329900"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rot="16200000">
            <a:off x="439951" y="4139194"/>
            <a:ext cx="644102" cy="152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grpSp>
        <p:nvGrpSpPr>
          <p:cNvPr id="31" name="Group 30"/>
          <p:cNvGrpSpPr/>
          <p:nvPr/>
        </p:nvGrpSpPr>
        <p:grpSpPr>
          <a:xfrm>
            <a:off x="2" y="5052463"/>
            <a:ext cx="9143999" cy="100754"/>
            <a:chOff x="2" y="2110197"/>
            <a:chExt cx="12191999" cy="134339"/>
          </a:xfrm>
        </p:grpSpPr>
        <p:sp>
          <p:nvSpPr>
            <p:cNvPr id="32" name="Rectangle 31"/>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43" name="Straight Connector 42"/>
          <p:cNvCxnSpPr/>
          <p:nvPr/>
        </p:nvCxnSpPr>
        <p:spPr>
          <a:xfrm>
            <a:off x="4592696" y="3564437"/>
            <a:ext cx="3819197" cy="0"/>
          </a:xfrm>
          <a:prstGeom prst="line">
            <a:avLst/>
          </a:prstGeom>
          <a:ln w="15875">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411893" y="3564732"/>
            <a:ext cx="0" cy="328612"/>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6468" y="1267544"/>
            <a:ext cx="8151063" cy="1391343"/>
          </a:xfrm>
          <a:prstGeom prst="rect">
            <a:avLst/>
          </a:prstGeom>
          <a:noFill/>
        </p:spPr>
        <p:txBody>
          <a:bodyPr wrap="square" rtlCol="0">
            <a:spAutoFit/>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kumimoji="0" lang="vi-VN" sz="30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rPr>
              <a:t>CÁC CÔNG NGHỆ WIFI KHÁC CŨNG CÓ </a:t>
            </a:r>
          </a:p>
          <a:p>
            <a:pPr marL="0" marR="0" lvl="0" indent="0" algn="ctr" defTabSz="685800" rtl="0" eaLnBrk="1" fontAlgn="auto" latinLnBrk="0" hangingPunct="1">
              <a:lnSpc>
                <a:spcPct val="150000"/>
              </a:lnSpc>
              <a:spcBef>
                <a:spcPts val="0"/>
              </a:spcBef>
              <a:spcAft>
                <a:spcPts val="0"/>
              </a:spcAft>
              <a:buClrTx/>
              <a:buSzTx/>
              <a:buFontTx/>
              <a:buNone/>
              <a:tabLst/>
              <a:defRPr/>
            </a:pPr>
            <a:r>
              <a:rPr kumimoji="0" lang="vi-VN" sz="30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rPr>
              <a:t>TRÊN FPT MODEM</a:t>
            </a:r>
            <a:r>
              <a:rPr lang="vi-VN" sz="3000" b="1" dirty="0">
                <a:solidFill>
                  <a:prstClr val="white"/>
                </a:solidFill>
                <a:latin typeface="Segoe UI Black" panose="020B0A02040204020203" pitchFamily="34" charset="0"/>
                <a:ea typeface="Segoe UI Black" panose="020B0A02040204020203" pitchFamily="34" charset="0"/>
              </a:rPr>
              <a:t> &amp; </a:t>
            </a:r>
            <a:r>
              <a:rPr kumimoji="0" lang="vi-VN" sz="30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rPr>
              <a:t>AP WIFI 6</a:t>
            </a:r>
            <a:endParaRPr kumimoji="0" lang="id-ID" sz="30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endParaRPr>
          </a:p>
        </p:txBody>
      </p:sp>
      <p:cxnSp>
        <p:nvCxnSpPr>
          <p:cNvPr id="48" name="Straight Connector 47"/>
          <p:cNvCxnSpPr/>
          <p:nvPr/>
        </p:nvCxnSpPr>
        <p:spPr>
          <a:xfrm>
            <a:off x="4292869" y="2851885"/>
            <a:ext cx="558263"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572000" y="2964656"/>
            <a:ext cx="0" cy="606924"/>
          </a:xfrm>
          <a:prstGeom prst="line">
            <a:avLst/>
          </a:prstGeom>
          <a:ln w="15875">
            <a:solidFill>
              <a:schemeClr val="accent6"/>
            </a:solidFill>
            <a:headEnd type="oval"/>
          </a:ln>
        </p:spPr>
        <p:style>
          <a:lnRef idx="1">
            <a:schemeClr val="accent1"/>
          </a:lnRef>
          <a:fillRef idx="0">
            <a:schemeClr val="accent1"/>
          </a:fillRef>
          <a:effectRef idx="0">
            <a:schemeClr val="accent1"/>
          </a:effectRef>
          <a:fontRef idx="minor">
            <a:schemeClr val="tx1"/>
          </a:fontRef>
        </p:style>
      </p:cxnSp>
      <p:sp>
        <p:nvSpPr>
          <p:cNvPr id="53" name="Freeform 11"/>
          <p:cNvSpPr>
            <a:spLocks noEditPoints="1"/>
          </p:cNvSpPr>
          <p:nvPr/>
        </p:nvSpPr>
        <p:spPr bwMode="auto">
          <a:xfrm>
            <a:off x="8114841" y="4190825"/>
            <a:ext cx="534319" cy="532732"/>
          </a:xfrm>
          <a:custGeom>
            <a:avLst/>
            <a:gdLst>
              <a:gd name="T0" fmla="*/ 839 w 852"/>
              <a:gd name="T1" fmla="*/ 4 h 850"/>
              <a:gd name="T2" fmla="*/ 824 w 852"/>
              <a:gd name="T3" fmla="*/ 0 h 850"/>
              <a:gd name="T4" fmla="*/ 810 w 852"/>
              <a:gd name="T5" fmla="*/ 5 h 850"/>
              <a:gd name="T6" fmla="*/ 13 w 852"/>
              <a:gd name="T7" fmla="*/ 536 h 850"/>
              <a:gd name="T8" fmla="*/ 1 w 852"/>
              <a:gd name="T9" fmla="*/ 561 h 850"/>
              <a:gd name="T10" fmla="*/ 18 w 852"/>
              <a:gd name="T11" fmla="*/ 583 h 850"/>
              <a:gd name="T12" fmla="*/ 225 w 852"/>
              <a:gd name="T13" fmla="*/ 666 h 850"/>
              <a:gd name="T14" fmla="*/ 323 w 852"/>
              <a:gd name="T15" fmla="*/ 837 h 850"/>
              <a:gd name="T16" fmla="*/ 346 w 852"/>
              <a:gd name="T17" fmla="*/ 850 h 850"/>
              <a:gd name="T18" fmla="*/ 346 w 852"/>
              <a:gd name="T19" fmla="*/ 850 h 850"/>
              <a:gd name="T20" fmla="*/ 369 w 852"/>
              <a:gd name="T21" fmla="*/ 837 h 850"/>
              <a:gd name="T22" fmla="*/ 424 w 852"/>
              <a:gd name="T23" fmla="*/ 745 h 850"/>
              <a:gd name="T24" fmla="*/ 682 w 852"/>
              <a:gd name="T25" fmla="*/ 848 h 850"/>
              <a:gd name="T26" fmla="*/ 691 w 852"/>
              <a:gd name="T27" fmla="*/ 850 h 850"/>
              <a:gd name="T28" fmla="*/ 705 w 852"/>
              <a:gd name="T29" fmla="*/ 847 h 850"/>
              <a:gd name="T30" fmla="*/ 718 w 852"/>
              <a:gd name="T31" fmla="*/ 828 h 850"/>
              <a:gd name="T32" fmla="*/ 850 w 852"/>
              <a:gd name="T33" fmla="*/ 31 h 850"/>
              <a:gd name="T34" fmla="*/ 839 w 852"/>
              <a:gd name="T35" fmla="*/ 4 h 850"/>
              <a:gd name="T36" fmla="*/ 84 w 852"/>
              <a:gd name="T37" fmla="*/ 552 h 850"/>
              <a:gd name="T38" fmla="*/ 700 w 852"/>
              <a:gd name="T39" fmla="*/ 142 h 850"/>
              <a:gd name="T40" fmla="*/ 252 w 852"/>
              <a:gd name="T41" fmla="*/ 621 h 850"/>
              <a:gd name="T42" fmla="*/ 245 w 852"/>
              <a:gd name="T43" fmla="*/ 616 h 850"/>
              <a:gd name="T44" fmla="*/ 84 w 852"/>
              <a:gd name="T45" fmla="*/ 552 h 850"/>
              <a:gd name="T46" fmla="*/ 272 w 852"/>
              <a:gd name="T47" fmla="*/ 639 h 850"/>
              <a:gd name="T48" fmla="*/ 271 w 852"/>
              <a:gd name="T49" fmla="*/ 639 h 850"/>
              <a:gd name="T50" fmla="*/ 774 w 852"/>
              <a:gd name="T51" fmla="*/ 101 h 850"/>
              <a:gd name="T52" fmla="*/ 346 w 852"/>
              <a:gd name="T53" fmla="*/ 769 h 850"/>
              <a:gd name="T54" fmla="*/ 272 w 852"/>
              <a:gd name="T55" fmla="*/ 639 h 850"/>
              <a:gd name="T56" fmla="*/ 671 w 852"/>
              <a:gd name="T57" fmla="*/ 787 h 850"/>
              <a:gd name="T58" fmla="*/ 444 w 852"/>
              <a:gd name="T59" fmla="*/ 696 h 850"/>
              <a:gd name="T60" fmla="*/ 427 w 852"/>
              <a:gd name="T61" fmla="*/ 693 h 850"/>
              <a:gd name="T62" fmla="*/ 777 w 852"/>
              <a:gd name="T63" fmla="*/ 151 h 850"/>
              <a:gd name="T64" fmla="*/ 671 w 852"/>
              <a:gd name="T65" fmla="*/ 787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2" h="850">
                <a:moveTo>
                  <a:pt x="839" y="4"/>
                </a:moveTo>
                <a:cubicBezTo>
                  <a:pt x="834" y="2"/>
                  <a:pt x="829" y="0"/>
                  <a:pt x="824" y="0"/>
                </a:cubicBezTo>
                <a:cubicBezTo>
                  <a:pt x="819" y="0"/>
                  <a:pt x="814" y="2"/>
                  <a:pt x="810" y="5"/>
                </a:cubicBezTo>
                <a:cubicBezTo>
                  <a:pt x="13" y="536"/>
                  <a:pt x="13" y="536"/>
                  <a:pt x="13" y="536"/>
                </a:cubicBezTo>
                <a:cubicBezTo>
                  <a:pt x="5" y="541"/>
                  <a:pt x="0" y="551"/>
                  <a:pt x="1" y="561"/>
                </a:cubicBezTo>
                <a:cubicBezTo>
                  <a:pt x="2" y="570"/>
                  <a:pt x="9" y="579"/>
                  <a:pt x="18" y="583"/>
                </a:cubicBezTo>
                <a:cubicBezTo>
                  <a:pt x="225" y="666"/>
                  <a:pt x="225" y="666"/>
                  <a:pt x="225" y="666"/>
                </a:cubicBezTo>
                <a:cubicBezTo>
                  <a:pt x="323" y="837"/>
                  <a:pt x="323" y="837"/>
                  <a:pt x="323" y="837"/>
                </a:cubicBezTo>
                <a:cubicBezTo>
                  <a:pt x="328" y="845"/>
                  <a:pt x="337" y="850"/>
                  <a:pt x="346" y="850"/>
                </a:cubicBezTo>
                <a:cubicBezTo>
                  <a:pt x="346" y="850"/>
                  <a:pt x="346" y="850"/>
                  <a:pt x="346" y="850"/>
                </a:cubicBezTo>
                <a:cubicBezTo>
                  <a:pt x="356" y="850"/>
                  <a:pt x="364" y="845"/>
                  <a:pt x="369" y="837"/>
                </a:cubicBezTo>
                <a:cubicBezTo>
                  <a:pt x="424" y="745"/>
                  <a:pt x="424" y="745"/>
                  <a:pt x="424" y="745"/>
                </a:cubicBezTo>
                <a:cubicBezTo>
                  <a:pt x="682" y="848"/>
                  <a:pt x="682" y="848"/>
                  <a:pt x="682" y="848"/>
                </a:cubicBezTo>
                <a:cubicBezTo>
                  <a:pt x="685" y="849"/>
                  <a:pt x="688" y="850"/>
                  <a:pt x="691" y="850"/>
                </a:cubicBezTo>
                <a:cubicBezTo>
                  <a:pt x="696" y="850"/>
                  <a:pt x="700" y="849"/>
                  <a:pt x="705" y="847"/>
                </a:cubicBezTo>
                <a:cubicBezTo>
                  <a:pt x="712" y="843"/>
                  <a:pt x="716" y="836"/>
                  <a:pt x="718" y="828"/>
                </a:cubicBezTo>
                <a:cubicBezTo>
                  <a:pt x="850" y="31"/>
                  <a:pt x="850" y="31"/>
                  <a:pt x="850" y="31"/>
                </a:cubicBezTo>
                <a:cubicBezTo>
                  <a:pt x="852" y="21"/>
                  <a:pt x="848" y="10"/>
                  <a:pt x="839" y="4"/>
                </a:cubicBezTo>
                <a:close/>
                <a:moveTo>
                  <a:pt x="84" y="552"/>
                </a:moveTo>
                <a:cubicBezTo>
                  <a:pt x="700" y="142"/>
                  <a:pt x="700" y="142"/>
                  <a:pt x="700" y="142"/>
                </a:cubicBezTo>
                <a:cubicBezTo>
                  <a:pt x="252" y="621"/>
                  <a:pt x="252" y="621"/>
                  <a:pt x="252" y="621"/>
                </a:cubicBezTo>
                <a:cubicBezTo>
                  <a:pt x="250" y="619"/>
                  <a:pt x="248" y="617"/>
                  <a:pt x="245" y="616"/>
                </a:cubicBezTo>
                <a:lnTo>
                  <a:pt x="84" y="552"/>
                </a:lnTo>
                <a:close/>
                <a:moveTo>
                  <a:pt x="272" y="639"/>
                </a:moveTo>
                <a:cubicBezTo>
                  <a:pt x="272" y="639"/>
                  <a:pt x="271" y="639"/>
                  <a:pt x="271" y="639"/>
                </a:cubicBezTo>
                <a:cubicBezTo>
                  <a:pt x="774" y="101"/>
                  <a:pt x="774" y="101"/>
                  <a:pt x="774" y="101"/>
                </a:cubicBezTo>
                <a:cubicBezTo>
                  <a:pt x="346" y="769"/>
                  <a:pt x="346" y="769"/>
                  <a:pt x="346" y="769"/>
                </a:cubicBezTo>
                <a:lnTo>
                  <a:pt x="272" y="639"/>
                </a:lnTo>
                <a:close/>
                <a:moveTo>
                  <a:pt x="671" y="787"/>
                </a:moveTo>
                <a:cubicBezTo>
                  <a:pt x="444" y="696"/>
                  <a:pt x="444" y="696"/>
                  <a:pt x="444" y="696"/>
                </a:cubicBezTo>
                <a:cubicBezTo>
                  <a:pt x="438" y="694"/>
                  <a:pt x="433" y="693"/>
                  <a:pt x="427" y="693"/>
                </a:cubicBezTo>
                <a:cubicBezTo>
                  <a:pt x="777" y="151"/>
                  <a:pt x="777" y="151"/>
                  <a:pt x="777" y="151"/>
                </a:cubicBezTo>
                <a:lnTo>
                  <a:pt x="671" y="78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428245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900" decel="100000" fill="hold"/>
                                        <p:tgtEl>
                                          <p:spTgt spid="3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1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900" decel="100000" fill="hold"/>
                                        <p:tgtEl>
                                          <p:spTgt spid="25"/>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2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900" decel="100000" fill="hold"/>
                                        <p:tgtEl>
                                          <p:spTgt spid="2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3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900" decel="100000" fill="hold"/>
                                        <p:tgtEl>
                                          <p:spTgt spid="27"/>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4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900" decel="100000" fill="hold"/>
                                        <p:tgtEl>
                                          <p:spTgt spid="28"/>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5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900" decel="100000" fill="hold"/>
                                        <p:tgtEl>
                                          <p:spTgt spid="2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Effect transition="in" filter="fade">
                                      <p:cBhvr>
                                        <p:cTn id="50" dur="500"/>
                                        <p:tgtEl>
                                          <p:spTgt spid="53"/>
                                        </p:tgtEl>
                                      </p:cBhvr>
                                    </p:animEffect>
                                  </p:childTnLst>
                                </p:cTn>
                              </p:par>
                            </p:childTnLst>
                          </p:cTn>
                        </p:par>
                        <p:par>
                          <p:cTn id="51" fill="hold">
                            <p:stCondLst>
                              <p:cond delay="2500"/>
                            </p:stCondLst>
                            <p:childTnLst>
                              <p:par>
                                <p:cTn id="52" presetID="22" presetClass="entr" presetSubtype="4"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down)">
                                      <p:cBhvr>
                                        <p:cTn id="54" dur="500"/>
                                        <p:tgtEl>
                                          <p:spTgt spid="45"/>
                                        </p:tgtEl>
                                      </p:cBhvr>
                                    </p:animEffect>
                                  </p:childTnLst>
                                </p:cTn>
                              </p:par>
                            </p:childTnLst>
                          </p:cTn>
                        </p:par>
                        <p:par>
                          <p:cTn id="55" fill="hold">
                            <p:stCondLst>
                              <p:cond delay="3000"/>
                            </p:stCondLst>
                            <p:childTnLst>
                              <p:par>
                                <p:cTn id="56" presetID="22" presetClass="entr" presetSubtype="2"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right)">
                                      <p:cBhvr>
                                        <p:cTn id="58" dur="500"/>
                                        <p:tgtEl>
                                          <p:spTgt spid="43"/>
                                        </p:tgtEl>
                                      </p:cBhvr>
                                    </p:animEffect>
                                  </p:childTnLst>
                                </p:cTn>
                              </p:par>
                            </p:childTnLst>
                          </p:cTn>
                        </p:par>
                        <p:par>
                          <p:cTn id="59" fill="hold">
                            <p:stCondLst>
                              <p:cond delay="3500"/>
                            </p:stCondLst>
                            <p:childTnLst>
                              <p:par>
                                <p:cTn id="60" presetID="22" presetClass="entr" presetSubtype="4"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down)">
                                      <p:cBhvr>
                                        <p:cTn id="62" dur="500"/>
                                        <p:tgtEl>
                                          <p:spTgt spid="49"/>
                                        </p:tgtEl>
                                      </p:cBhvr>
                                    </p:animEffect>
                                  </p:childTnLst>
                                </p:cTn>
                              </p:par>
                            </p:childTnLst>
                          </p:cTn>
                        </p:par>
                        <p:par>
                          <p:cTn id="63" fill="hold">
                            <p:stCondLst>
                              <p:cond delay="4000"/>
                            </p:stCondLst>
                            <p:childTnLst>
                              <p:par>
                                <p:cTn id="64" presetID="16" presetClass="entr" presetSubtype="37"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barn(outVertical)">
                                      <p:cBhvr>
                                        <p:cTn id="66" dur="500"/>
                                        <p:tgtEl>
                                          <p:spTgt spid="48"/>
                                        </p:tgtEl>
                                      </p:cBhvr>
                                    </p:animEffect>
                                  </p:childTnLst>
                                </p:cTn>
                              </p:par>
                            </p:childTnLst>
                          </p:cTn>
                        </p:par>
                        <p:par>
                          <p:cTn id="67" fill="hold">
                            <p:stCondLst>
                              <p:cond delay="4500"/>
                            </p:stCondLst>
                            <p:childTnLst>
                              <p:par>
                                <p:cTn id="68" presetID="42" presetClass="entr" presetSubtype="0" fill="hold" grpId="0" nodeType="after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1000"/>
                                        <p:tgtEl>
                                          <p:spTgt spid="46"/>
                                        </p:tgtEl>
                                      </p:cBhvr>
                                    </p:animEffect>
                                    <p:anim calcmode="lin" valueType="num">
                                      <p:cBhvr>
                                        <p:cTn id="71" dur="1000" fill="hold"/>
                                        <p:tgtEl>
                                          <p:spTgt spid="46"/>
                                        </p:tgtEl>
                                        <p:attrNameLst>
                                          <p:attrName>ppt_x</p:attrName>
                                        </p:attrNameLst>
                                      </p:cBhvr>
                                      <p:tavLst>
                                        <p:tav tm="0">
                                          <p:val>
                                            <p:strVal val="#ppt_x"/>
                                          </p:val>
                                        </p:tav>
                                        <p:tav tm="100000">
                                          <p:val>
                                            <p:strVal val="#ppt_x"/>
                                          </p:val>
                                        </p:tav>
                                      </p:tavLst>
                                    </p:anim>
                                    <p:anim calcmode="lin" valueType="num">
                                      <p:cBhvr>
                                        <p:cTn id="7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46" grpId="0"/>
      <p:bldP spid="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dirty="0" err="1">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Wifi</a:t>
            </a:r>
            <a:r>
              <a:rPr lang="vi-VN" sz="3200" dirty="0">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 </a:t>
            </a:r>
            <a:r>
              <a:rPr lang="vi-VN" sz="3200" dirty="0" err="1">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Band</a:t>
            </a:r>
            <a:r>
              <a:rPr lang="vi-VN" sz="3200" dirty="0">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 </a:t>
            </a:r>
            <a:r>
              <a:rPr lang="vi-VN" sz="3200" dirty="0" err="1">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Steering</a:t>
            </a:r>
            <a:endParaRPr lang="en-US" sz="3200" dirty="0">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endParaRPr>
          </a:p>
        </p:txBody>
      </p:sp>
      <p:pic>
        <p:nvPicPr>
          <p:cNvPr id="6" name="Hình ảnh 5" descr="Ảnh có chứa văn bản, ảnh chụp màn hình, thiết kế, biểu đồ&#10;&#10;Mô tả được tạo tự động">
            <a:extLst>
              <a:ext uri="{FF2B5EF4-FFF2-40B4-BE49-F238E27FC236}">
                <a16:creationId xmlns:a16="http://schemas.microsoft.com/office/drawing/2014/main" id="{A1B86C21-063C-C7AA-AFB1-97B96CCEFE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511" y="1244196"/>
            <a:ext cx="3028404" cy="1896538"/>
          </a:xfrm>
          <a:prstGeom prst="rect">
            <a:avLst/>
          </a:prstGeom>
          <a:ln>
            <a:solidFill>
              <a:schemeClr val="bg1">
                <a:lumMod val="50000"/>
              </a:schemeClr>
            </a:solidFill>
          </a:ln>
        </p:spPr>
      </p:pic>
      <p:sp>
        <p:nvSpPr>
          <p:cNvPr id="7" name="Hình chữ nhật 6">
            <a:extLst>
              <a:ext uri="{FF2B5EF4-FFF2-40B4-BE49-F238E27FC236}">
                <a16:creationId xmlns:a16="http://schemas.microsoft.com/office/drawing/2014/main" id="{59FB3475-E10D-856A-A195-09B5570ECE38}"/>
              </a:ext>
            </a:extLst>
          </p:cNvPr>
          <p:cNvSpPr/>
          <p:nvPr/>
        </p:nvSpPr>
        <p:spPr>
          <a:xfrm>
            <a:off x="4627087" y="1244195"/>
            <a:ext cx="3028404" cy="189653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42">
            <a:extLst>
              <a:ext uri="{FF2B5EF4-FFF2-40B4-BE49-F238E27FC236}">
                <a16:creationId xmlns:a16="http://schemas.microsoft.com/office/drawing/2014/main" id="{09BE742E-FB0F-3935-E413-ABD8A715F33E}"/>
              </a:ext>
            </a:extLst>
          </p:cNvPr>
          <p:cNvSpPr txBox="1"/>
          <p:nvPr/>
        </p:nvSpPr>
        <p:spPr>
          <a:xfrm>
            <a:off x="4762601" y="1358453"/>
            <a:ext cx="2757376" cy="1668021"/>
          </a:xfrm>
          <a:prstGeom prst="rect">
            <a:avLst/>
          </a:prstGeom>
          <a:noFill/>
        </p:spPr>
        <p:txBody>
          <a:bodyPr wrap="square" rtlCol="0">
            <a:spAutoFit/>
          </a:bodyPr>
          <a:lstStyle/>
          <a:p>
            <a:pPr lvl="0" algn="just">
              <a:lnSpc>
                <a:spcPct val="150000"/>
              </a:lnSpc>
              <a:buClr>
                <a:srgbClr val="2980B9"/>
              </a:buClr>
              <a:buSzPct val="150000"/>
              <a:defRPr/>
            </a:pPr>
            <a:r>
              <a:rPr lang="vi-VN" b="1" dirty="0" err="1">
                <a:solidFill>
                  <a:schemeClr val="bg1"/>
                </a:solidFill>
                <a:latin typeface="Segoe UI Semilight" panose="020B0402040204020203" pitchFamily="34" charset="0"/>
                <a:cs typeface="Segoe UI Semilight" panose="020B0402040204020203" pitchFamily="34" charset="0"/>
              </a:rPr>
              <a:t>WiFi</a:t>
            </a:r>
            <a:r>
              <a:rPr lang="vi-VN" b="1" dirty="0">
                <a:solidFill>
                  <a:schemeClr val="bg1"/>
                </a:solidFill>
                <a:latin typeface="Segoe UI Semilight" panose="020B0402040204020203" pitchFamily="34" charset="0"/>
                <a:cs typeface="Segoe UI Semilight" panose="020B0402040204020203" pitchFamily="34" charset="0"/>
              </a:rPr>
              <a:t> </a:t>
            </a:r>
            <a:r>
              <a:rPr lang="vi-VN" b="1" dirty="0" err="1">
                <a:solidFill>
                  <a:schemeClr val="bg1"/>
                </a:solidFill>
                <a:latin typeface="Segoe UI Semilight" panose="020B0402040204020203" pitchFamily="34" charset="0"/>
                <a:cs typeface="Segoe UI Semilight" panose="020B0402040204020203" pitchFamily="34" charset="0"/>
              </a:rPr>
              <a:t>Band</a:t>
            </a:r>
            <a:r>
              <a:rPr lang="vi-VN" b="1" dirty="0">
                <a:solidFill>
                  <a:schemeClr val="bg1"/>
                </a:solidFill>
                <a:latin typeface="Segoe UI Semilight" panose="020B0402040204020203" pitchFamily="34" charset="0"/>
                <a:cs typeface="Segoe UI Semilight" panose="020B0402040204020203" pitchFamily="34" charset="0"/>
              </a:rPr>
              <a:t> </a:t>
            </a:r>
            <a:r>
              <a:rPr lang="vi-VN" b="1" dirty="0" err="1">
                <a:solidFill>
                  <a:schemeClr val="bg1"/>
                </a:solidFill>
                <a:latin typeface="Segoe UI Semilight" panose="020B0402040204020203" pitchFamily="34" charset="0"/>
                <a:cs typeface="Segoe UI Semilight" panose="020B0402040204020203" pitchFamily="34" charset="0"/>
              </a:rPr>
              <a:t>Steering</a:t>
            </a:r>
            <a:r>
              <a:rPr lang="vi-VN" b="1" dirty="0">
                <a:solidFill>
                  <a:schemeClr val="bg1"/>
                </a:solidFill>
                <a:latin typeface="Segoe UI Semilight" panose="020B0402040204020203" pitchFamily="34" charset="0"/>
                <a:cs typeface="Segoe UI Semilight" panose="020B0402040204020203" pitchFamily="34" charset="0"/>
              </a:rPr>
              <a:t> </a:t>
            </a:r>
            <a:r>
              <a:rPr lang="vi-VN" dirty="0">
                <a:solidFill>
                  <a:schemeClr val="bg1"/>
                </a:solidFill>
                <a:latin typeface="Segoe UI Semilight" panose="020B0402040204020203" pitchFamily="34" charset="0"/>
                <a:cs typeface="Segoe UI Semilight" panose="020B0402040204020203" pitchFamily="34" charset="0"/>
              </a:rPr>
              <a:t>là một chức năng giúp điều khiển thiết bị kết nối mạng không dây đến </a:t>
            </a:r>
            <a:r>
              <a:rPr lang="vi-VN" b="1" dirty="0">
                <a:solidFill>
                  <a:schemeClr val="bg1"/>
                </a:solidFill>
                <a:latin typeface="Segoe UI Semilight" panose="020B0402040204020203" pitchFamily="34" charset="0"/>
                <a:cs typeface="Segoe UI Semilight" panose="020B0402040204020203" pitchFamily="34" charset="0"/>
              </a:rPr>
              <a:t>băng tần </a:t>
            </a:r>
            <a:r>
              <a:rPr lang="vi-VN" b="1" dirty="0" err="1">
                <a:solidFill>
                  <a:schemeClr val="bg1"/>
                </a:solidFill>
                <a:latin typeface="Segoe UI Semilight" panose="020B0402040204020203" pitchFamily="34" charset="0"/>
                <a:cs typeface="Segoe UI Semilight" panose="020B0402040204020203" pitchFamily="34" charset="0"/>
              </a:rPr>
              <a:t>wifi</a:t>
            </a:r>
            <a:r>
              <a:rPr lang="vi-VN" b="1" dirty="0">
                <a:solidFill>
                  <a:schemeClr val="bg1"/>
                </a:solidFill>
                <a:latin typeface="Segoe UI Semilight" panose="020B0402040204020203" pitchFamily="34" charset="0"/>
                <a:cs typeface="Segoe UI Semilight" panose="020B0402040204020203" pitchFamily="34" charset="0"/>
              </a:rPr>
              <a:t> tốt nhất </a:t>
            </a:r>
            <a:r>
              <a:rPr lang="vi-VN" dirty="0">
                <a:solidFill>
                  <a:schemeClr val="bg1"/>
                </a:solidFill>
                <a:latin typeface="Segoe UI Semilight" panose="020B0402040204020203" pitchFamily="34" charset="0"/>
                <a:cs typeface="Segoe UI Semilight" panose="020B0402040204020203" pitchFamily="34" charset="0"/>
              </a:rPr>
              <a:t>hiện có &amp; được hỗ trợ.</a:t>
            </a:r>
          </a:p>
        </p:txBody>
      </p:sp>
      <p:grpSp>
        <p:nvGrpSpPr>
          <p:cNvPr id="11" name="Nhóm 10">
            <a:extLst>
              <a:ext uri="{FF2B5EF4-FFF2-40B4-BE49-F238E27FC236}">
                <a16:creationId xmlns:a16="http://schemas.microsoft.com/office/drawing/2014/main" id="{39CB9453-04E5-DC18-656D-C2C1A1FA2A6C}"/>
              </a:ext>
            </a:extLst>
          </p:cNvPr>
          <p:cNvGrpSpPr/>
          <p:nvPr/>
        </p:nvGrpSpPr>
        <p:grpSpPr>
          <a:xfrm>
            <a:off x="1463540" y="3388610"/>
            <a:ext cx="6367636" cy="1649151"/>
            <a:chOff x="1463540" y="3388610"/>
            <a:chExt cx="6367636" cy="1649151"/>
          </a:xfrm>
        </p:grpSpPr>
        <p:sp>
          <p:nvSpPr>
            <p:cNvPr id="22" name="TextBox 21">
              <a:extLst>
                <a:ext uri="{FF2B5EF4-FFF2-40B4-BE49-F238E27FC236}">
                  <a16:creationId xmlns:a16="http://schemas.microsoft.com/office/drawing/2014/main" id="{CE9902A9-EC7F-CF0E-122C-1300F045E4B1}"/>
                </a:ext>
              </a:extLst>
            </p:cNvPr>
            <p:cNvSpPr txBox="1"/>
            <p:nvPr/>
          </p:nvSpPr>
          <p:spPr>
            <a:xfrm>
              <a:off x="1639229" y="3514267"/>
              <a:ext cx="5865540" cy="1200329"/>
            </a:xfrm>
            <a:prstGeom prst="rect">
              <a:avLst/>
            </a:prstGeom>
            <a:noFill/>
          </p:spPr>
          <p:txBody>
            <a:bodyPr wrap="square" rtlCol="0">
              <a:spAutoFit/>
            </a:bodyPr>
            <a:lstStyle/>
            <a:p>
              <a:pPr algn="ctr"/>
              <a:r>
                <a:rPr lang="vi-VN" sz="1800" dirty="0">
                  <a:latin typeface="Segoe UI Semilight" panose="020B0402040204020203" pitchFamily="34" charset="0"/>
                  <a:cs typeface="Segoe UI Semilight" panose="020B0402040204020203" pitchFamily="34" charset="0"/>
                </a:rPr>
                <a:t>Tính năng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a:t>
              </a:r>
              <a:r>
                <a:rPr lang="vi-VN" sz="1800" dirty="0" err="1">
                  <a:latin typeface="Segoe UI Semilight" panose="020B0402040204020203" pitchFamily="34" charset="0"/>
                  <a:cs typeface="Segoe UI Semilight" panose="020B0402040204020203" pitchFamily="34" charset="0"/>
                </a:rPr>
                <a:t>Band</a:t>
              </a:r>
              <a:r>
                <a:rPr lang="vi-VN" sz="1800" dirty="0">
                  <a:latin typeface="Segoe UI Semilight" panose="020B0402040204020203" pitchFamily="34" charset="0"/>
                  <a:cs typeface="Segoe UI Semilight" panose="020B0402040204020203" pitchFamily="34" charset="0"/>
                </a:rPr>
                <a:t> </a:t>
              </a:r>
              <a:r>
                <a:rPr lang="vi-VN" sz="1800" dirty="0" err="1">
                  <a:latin typeface="Segoe UI Semilight" panose="020B0402040204020203" pitchFamily="34" charset="0"/>
                  <a:cs typeface="Segoe UI Semilight" panose="020B0402040204020203" pitchFamily="34" charset="0"/>
                </a:rPr>
                <a:t>Steering</a:t>
              </a:r>
              <a:r>
                <a:rPr lang="vi-VN" sz="1800" dirty="0">
                  <a:latin typeface="Segoe UI Semilight" panose="020B0402040204020203" pitchFamily="34" charset="0"/>
                  <a:cs typeface="Segoe UI Semilight" panose="020B0402040204020203" pitchFamily="34" charset="0"/>
                </a:rPr>
                <a:t> mặc định được “bật” trên </a:t>
              </a:r>
              <a:r>
                <a:rPr lang="vi-VN" sz="1800" dirty="0" err="1">
                  <a:latin typeface="Segoe UI Semilight" panose="020B0402040204020203" pitchFamily="34" charset="0"/>
                  <a:cs typeface="Segoe UI Semilight" panose="020B0402040204020203" pitchFamily="34" charset="0"/>
                </a:rPr>
                <a:t>Modem</a:t>
              </a:r>
              <a:r>
                <a:rPr lang="vi-VN" sz="1800" dirty="0">
                  <a:latin typeface="Segoe UI Semilight" panose="020B0402040204020203" pitchFamily="34" charset="0"/>
                  <a:cs typeface="Segoe UI Semilight" panose="020B0402040204020203" pitchFamily="34" charset="0"/>
                </a:rPr>
                <a:t> &amp; AP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6 của FPT.</a:t>
              </a:r>
            </a:p>
            <a:p>
              <a:pPr algn="ctr"/>
              <a:r>
                <a:rPr lang="vi-VN" sz="1800" dirty="0">
                  <a:latin typeface="Segoe UI Semilight" panose="020B0402040204020203" pitchFamily="34" charset="0"/>
                  <a:cs typeface="Segoe UI Semilight" panose="020B0402040204020203" pitchFamily="34" charset="0"/>
                </a:rPr>
                <a:t>Để sử dụng tính năng này, chỉ cần cấu hình Tên &amp; mật khẩu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trên cả 2 tần số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2.4GHz &amp; 5GHz giống nhau.</a:t>
              </a:r>
              <a:endParaRPr lang="en-US" sz="1800" dirty="0">
                <a:latin typeface="Segoe UI Semilight" panose="020B0402040204020203" pitchFamily="34" charset="0"/>
                <a:cs typeface="Segoe UI Semilight" panose="020B0402040204020203" pitchFamily="34" charset="0"/>
              </a:endParaRPr>
            </a:p>
          </p:txBody>
        </p:sp>
        <p:sp>
          <p:nvSpPr>
            <p:cNvPr id="9" name="TextBox 71">
              <a:extLst>
                <a:ext uri="{FF2B5EF4-FFF2-40B4-BE49-F238E27FC236}">
                  <a16:creationId xmlns:a16="http://schemas.microsoft.com/office/drawing/2014/main" id="{F9DFC850-E94E-CC82-55BA-5F0F26849BA0}"/>
                </a:ext>
              </a:extLst>
            </p:cNvPr>
            <p:cNvSpPr txBox="1"/>
            <p:nvPr/>
          </p:nvSpPr>
          <p:spPr>
            <a:xfrm>
              <a:off x="7479798" y="4391430"/>
              <a:ext cx="351378" cy="646331"/>
            </a:xfrm>
            <a:prstGeom prst="rect">
              <a:avLst/>
            </a:prstGeom>
            <a:noFill/>
          </p:spPr>
          <p:txBody>
            <a:bodyPr wrap="none" rtlCol="0">
              <a:spAutoFit/>
            </a:bodyPr>
            <a:lstStyle/>
            <a:p>
              <a:r>
                <a:rPr lang="id-ID" sz="3600" b="1" dirty="0">
                  <a:solidFill>
                    <a:schemeClr val="accent2">
                      <a:lumMod val="50000"/>
                    </a:schemeClr>
                  </a:solidFill>
                  <a:latin typeface="Source Sans Pro Light"/>
                </a:rPr>
                <a:t>”</a:t>
              </a:r>
              <a:endParaRPr lang="id-ID" sz="3200" b="1" dirty="0">
                <a:solidFill>
                  <a:schemeClr val="accent2">
                    <a:lumMod val="50000"/>
                  </a:schemeClr>
                </a:solidFill>
                <a:latin typeface="Source Sans Pro Light"/>
              </a:endParaRPr>
            </a:p>
          </p:txBody>
        </p:sp>
        <p:sp>
          <p:nvSpPr>
            <p:cNvPr id="10" name="TextBox 114">
              <a:extLst>
                <a:ext uri="{FF2B5EF4-FFF2-40B4-BE49-F238E27FC236}">
                  <a16:creationId xmlns:a16="http://schemas.microsoft.com/office/drawing/2014/main" id="{A1FE4595-9E4B-D6D3-CB1F-33CB39730CD6}"/>
                </a:ext>
              </a:extLst>
            </p:cNvPr>
            <p:cNvSpPr txBox="1"/>
            <p:nvPr/>
          </p:nvSpPr>
          <p:spPr>
            <a:xfrm>
              <a:off x="1463540" y="3388610"/>
              <a:ext cx="351378" cy="646331"/>
            </a:xfrm>
            <a:prstGeom prst="rect">
              <a:avLst/>
            </a:prstGeom>
            <a:noFill/>
          </p:spPr>
          <p:txBody>
            <a:bodyPr wrap="none" rtlCol="0">
              <a:spAutoFit/>
            </a:bodyPr>
            <a:lstStyle/>
            <a:p>
              <a:r>
                <a:rPr lang="id-ID" sz="3600" b="1" dirty="0">
                  <a:solidFill>
                    <a:schemeClr val="accent2">
                      <a:lumMod val="50000"/>
                    </a:schemeClr>
                  </a:solidFill>
                  <a:latin typeface="Source Sans Pro Light"/>
                </a:rPr>
                <a:t>“</a:t>
              </a:r>
              <a:endParaRPr lang="id-ID" sz="3200" b="1" dirty="0">
                <a:solidFill>
                  <a:schemeClr val="accent2">
                    <a:lumMod val="50000"/>
                  </a:schemeClr>
                </a:solidFill>
                <a:latin typeface="Source Sans Pro Light"/>
              </a:endParaRPr>
            </a:p>
          </p:txBody>
        </p:sp>
      </p:grpSp>
    </p:spTree>
    <p:extLst>
      <p:ext uri="{BB962C8B-B14F-4D97-AF65-F5344CB8AC3E}">
        <p14:creationId xmlns:p14="http://schemas.microsoft.com/office/powerpoint/2010/main" val="39582479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descr="Ảnh có chứa thiết kế, tác phẩm nghệ thuật, triển lãm&#10;&#10;Mô tả được tạo tự động">
            <a:extLst>
              <a:ext uri="{FF2B5EF4-FFF2-40B4-BE49-F238E27FC236}">
                <a16:creationId xmlns:a16="http://schemas.microsoft.com/office/drawing/2014/main" id="{14273982-6512-3667-5009-DC3789921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 y="0"/>
            <a:ext cx="9139345" cy="4381877"/>
          </a:xfrm>
          <a:prstGeom prst="rect">
            <a:avLst/>
          </a:prstGeom>
        </p:spPr>
      </p:pic>
      <p:sp>
        <p:nvSpPr>
          <p:cNvPr id="70" name="TextBox 50">
            <a:extLst>
              <a:ext uri="{FF2B5EF4-FFF2-40B4-BE49-F238E27FC236}">
                <a16:creationId xmlns:a16="http://schemas.microsoft.com/office/drawing/2014/main" id="{1243E615-80A0-761D-ADDD-B5F2AF7EC732}"/>
              </a:ext>
            </a:extLst>
          </p:cNvPr>
          <p:cNvSpPr txBox="1"/>
          <p:nvPr/>
        </p:nvSpPr>
        <p:spPr>
          <a:xfrm>
            <a:off x="349853" y="2776524"/>
            <a:ext cx="5174815" cy="400110"/>
          </a:xfrm>
          <a:prstGeom prst="rect">
            <a:avLst/>
          </a:prstGeom>
          <a:noFill/>
        </p:spPr>
        <p:txBody>
          <a:bodyPr wrap="none" rtlCol="0">
            <a:spAutoFit/>
          </a:bodyPr>
          <a:lstStyle/>
          <a:p>
            <a:pPr algn="ctr"/>
            <a:r>
              <a:rPr lang="vi-VN" sz="2000" dirty="0">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rPr>
              <a:t>CÁCH WIFI BAND STEERING HOẠT ĐỘNG?</a:t>
            </a:r>
            <a:endParaRPr lang="en-US" sz="2000" dirty="0">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7" name="Hình chữ nhật 6">
            <a:extLst>
              <a:ext uri="{FF2B5EF4-FFF2-40B4-BE49-F238E27FC236}">
                <a16:creationId xmlns:a16="http://schemas.microsoft.com/office/drawing/2014/main" id="{89A7B43B-E1DA-BB35-B9C5-67BE74E0B8FA}"/>
              </a:ext>
            </a:extLst>
          </p:cNvPr>
          <p:cNvSpPr/>
          <p:nvPr/>
        </p:nvSpPr>
        <p:spPr>
          <a:xfrm>
            <a:off x="0" y="3524498"/>
            <a:ext cx="9148655" cy="1638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Hộp Văn bản 7">
            <a:extLst>
              <a:ext uri="{FF2B5EF4-FFF2-40B4-BE49-F238E27FC236}">
                <a16:creationId xmlns:a16="http://schemas.microsoft.com/office/drawing/2014/main" id="{9E2B47BE-F057-4DCE-4A51-80F0CCD9882B}"/>
              </a:ext>
            </a:extLst>
          </p:cNvPr>
          <p:cNvSpPr txBox="1"/>
          <p:nvPr/>
        </p:nvSpPr>
        <p:spPr>
          <a:xfrm>
            <a:off x="242357" y="3524498"/>
            <a:ext cx="8663941" cy="1815882"/>
          </a:xfrm>
          <a:prstGeom prst="rect">
            <a:avLst/>
          </a:prstGeom>
          <a:noFill/>
        </p:spPr>
        <p:txBody>
          <a:bodyPr wrap="square" numCol="3" spcCol="180000" rtlCol="0" anchor="ctr">
            <a:spAutoFit/>
          </a:bodyPr>
          <a:lstStyle/>
          <a:p>
            <a:r>
              <a:rPr lang="vi-VN" sz="1400"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Bằng cách tăng thời gian phản hồi ở tần số 2.4GHz.</a:t>
            </a: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Vì vậy, khi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client</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kết nối vào mạng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sẽ gửi yêu cầu thăm dò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Probe</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Request</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trên băng tần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hỗ trợ &amp; nhận được phản hồi 5GHz trước tiên từ AP, làm tăng khả năng kết nối ở tần số 5GHz.</a:t>
            </a: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Đến thời gian AP phản hồi ở tần số 2.4GHz, nếu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client</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không hỗ trợ hoặc tần số 5GHz không đáp ứng, lúc này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client</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sẽ kết nối vào tần số 2.4GHz.</a:t>
            </a:r>
          </a:p>
        </p:txBody>
      </p:sp>
    </p:spTree>
    <p:extLst>
      <p:ext uri="{BB962C8B-B14F-4D97-AF65-F5344CB8AC3E}">
        <p14:creationId xmlns:p14="http://schemas.microsoft.com/office/powerpoint/2010/main" val="321705866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C5916FC1-B149-C49A-EDBB-575D194025B4}"/>
              </a:ext>
            </a:extLst>
          </p:cNvPr>
          <p:cNvSpPr/>
          <p:nvPr/>
        </p:nvSpPr>
        <p:spPr>
          <a:xfrm>
            <a:off x="0" y="0"/>
            <a:ext cx="4578761"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CE9902A9-EC7F-CF0E-122C-1300F045E4B1}"/>
              </a:ext>
            </a:extLst>
          </p:cNvPr>
          <p:cNvSpPr txBox="1"/>
          <p:nvPr/>
        </p:nvSpPr>
        <p:spPr>
          <a:xfrm>
            <a:off x="5055439" y="1489681"/>
            <a:ext cx="3749039" cy="2533707"/>
          </a:xfrm>
          <a:prstGeom prst="rect">
            <a:avLst/>
          </a:prstGeom>
          <a:noFill/>
        </p:spPr>
        <p:txBody>
          <a:bodyPr wrap="square" rtlCol="0">
            <a:spAutoFit/>
          </a:bodyPr>
          <a:lstStyle/>
          <a:p>
            <a:pPr algn="just">
              <a:lnSpc>
                <a:spcPct val="150000"/>
              </a:lnSpc>
            </a:pPr>
            <a:r>
              <a:rPr lang="vi-VN" sz="1800" dirty="0" err="1">
                <a:solidFill>
                  <a:schemeClr val="tx2">
                    <a:lumMod val="50000"/>
                  </a:schemeClr>
                </a:solidFill>
                <a:latin typeface="Segoe UI Semilight" panose="020B0402040204020203" pitchFamily="34" charset="0"/>
                <a:cs typeface="Segoe UI Semilight" panose="020B0402040204020203" pitchFamily="34" charset="0"/>
              </a:rPr>
              <a:t>Mesh</a:t>
            </a:r>
            <a:r>
              <a:rPr lang="vi-VN" sz="1800" dirty="0">
                <a:solidFill>
                  <a:schemeClr val="tx2">
                    <a:lumMod val="50000"/>
                  </a:schemeClr>
                </a:solidFill>
                <a:latin typeface="Segoe UI Semilight" panose="020B0402040204020203" pitchFamily="34" charset="0"/>
                <a:cs typeface="Segoe UI Semilight" panose="020B0402040204020203" pitchFamily="34" charset="0"/>
              </a:rPr>
              <a:t> </a:t>
            </a:r>
            <a:r>
              <a:rPr lang="vi-VN" sz="1800" dirty="0" err="1">
                <a:solidFill>
                  <a:schemeClr val="tx2">
                    <a:lumMod val="50000"/>
                  </a:schemeClr>
                </a:solidFill>
                <a:latin typeface="Segoe UI Semilight" panose="020B0402040204020203" pitchFamily="34" charset="0"/>
                <a:cs typeface="Segoe UI Semilight" panose="020B0402040204020203" pitchFamily="34" charset="0"/>
              </a:rPr>
              <a:t>Network</a:t>
            </a:r>
            <a:r>
              <a:rPr lang="vi-VN" sz="1800" dirty="0">
                <a:solidFill>
                  <a:schemeClr val="tx2">
                    <a:lumMod val="50000"/>
                  </a:schemeClr>
                </a:solidFill>
                <a:latin typeface="Segoe UI Semilight" panose="020B0402040204020203" pitchFamily="34" charset="0"/>
                <a:cs typeface="Segoe UI Semilight" panose="020B0402040204020203" pitchFamily="34" charset="0"/>
              </a:rPr>
              <a:t> hay còn gọi là mạng </a:t>
            </a:r>
            <a:r>
              <a:rPr lang="vi-VN" sz="1800" dirty="0" err="1">
                <a:solidFill>
                  <a:schemeClr val="tx2">
                    <a:lumMod val="50000"/>
                  </a:schemeClr>
                </a:solidFill>
                <a:latin typeface="Segoe UI Semilight" panose="020B0402040204020203" pitchFamily="34" charset="0"/>
                <a:cs typeface="Segoe UI Semilight" panose="020B0402040204020203" pitchFamily="34" charset="0"/>
              </a:rPr>
              <a:t>Mesh</a:t>
            </a:r>
            <a:r>
              <a:rPr lang="vi-VN" sz="1800" dirty="0">
                <a:solidFill>
                  <a:schemeClr val="tx2">
                    <a:lumMod val="50000"/>
                  </a:schemeClr>
                </a:solidFill>
                <a:latin typeface="Segoe UI Semilight" panose="020B0402040204020203" pitchFamily="34" charset="0"/>
                <a:cs typeface="Segoe UI Semilight" panose="020B0402040204020203" pitchFamily="34" charset="0"/>
              </a:rPr>
              <a:t> được hiểu là một cấu trúc liên kết mạng cục bộ thông qua các </a:t>
            </a:r>
            <a:r>
              <a:rPr lang="vi-VN" sz="1800" dirty="0" err="1">
                <a:solidFill>
                  <a:schemeClr val="tx2">
                    <a:lumMod val="50000"/>
                  </a:schemeClr>
                </a:solidFill>
                <a:latin typeface="Segoe UI Semilight" panose="020B0402040204020203" pitchFamily="34" charset="0"/>
                <a:cs typeface="Segoe UI Semilight" panose="020B0402040204020203" pitchFamily="34" charset="0"/>
              </a:rPr>
              <a:t>node</a:t>
            </a:r>
            <a:r>
              <a:rPr lang="vi-VN" sz="1800" dirty="0">
                <a:solidFill>
                  <a:schemeClr val="tx2">
                    <a:lumMod val="50000"/>
                  </a:schemeClr>
                </a:solidFill>
                <a:latin typeface="Segoe UI Semilight" panose="020B0402040204020203" pitchFamily="34" charset="0"/>
                <a:cs typeface="Segoe UI Semilight" panose="020B0402040204020203" pitchFamily="34" charset="0"/>
              </a:rPr>
              <a:t> mạng kết nối trực tiếp với nhau để truyền dữ liệu tới các thiết bị bắt sóng </a:t>
            </a:r>
            <a:r>
              <a:rPr lang="vi-VN" sz="1800" dirty="0" err="1">
                <a:solidFill>
                  <a:schemeClr val="tx2">
                    <a:lumMod val="50000"/>
                  </a:schemeClr>
                </a:solidFill>
                <a:latin typeface="Segoe UI Semilight" panose="020B0402040204020203" pitchFamily="34" charset="0"/>
                <a:cs typeface="Segoe UI Semilight" panose="020B0402040204020203" pitchFamily="34" charset="0"/>
              </a:rPr>
              <a:t>WiFi</a:t>
            </a:r>
            <a:r>
              <a:rPr lang="vi-VN" sz="1800" dirty="0">
                <a:solidFill>
                  <a:schemeClr val="tx2">
                    <a:lumMod val="50000"/>
                  </a:schemeClr>
                </a:solidFill>
                <a:latin typeface="Segoe UI Semilight" panose="020B0402040204020203" pitchFamily="34" charset="0"/>
                <a:cs typeface="Segoe UI Semilight" panose="020B0402040204020203" pitchFamily="34" charset="0"/>
              </a:rPr>
              <a:t> một cách hiệu quả. </a:t>
            </a:r>
            <a:endParaRPr lang="en-US" sz="1800" dirty="0">
              <a:solidFill>
                <a:schemeClr val="tx2">
                  <a:lumMod val="50000"/>
                </a:schemeClr>
              </a:solidFill>
              <a:latin typeface="Segoe UI Semilight" panose="020B0402040204020203" pitchFamily="34" charset="0"/>
              <a:cs typeface="Segoe UI Semilight" panose="020B0402040204020203" pitchFamily="34" charset="0"/>
            </a:endParaRPr>
          </a:p>
        </p:txBody>
      </p:sp>
      <p:pic>
        <p:nvPicPr>
          <p:cNvPr id="4" name="Hình ảnh 3">
            <a:extLst>
              <a:ext uri="{FF2B5EF4-FFF2-40B4-BE49-F238E27FC236}">
                <a16:creationId xmlns:a16="http://schemas.microsoft.com/office/drawing/2014/main" id="{5E8E34C7-26F3-24EB-0D62-C78DE0BF8B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 y="1470660"/>
            <a:ext cx="4571999" cy="2571750"/>
          </a:xfrm>
          <a:prstGeom prst="rect">
            <a:avLst/>
          </a:prstGeom>
        </p:spPr>
      </p:pic>
      <p:sp>
        <p:nvSpPr>
          <p:cNvPr id="6" name="TextBox 1">
            <a:extLst>
              <a:ext uri="{FF2B5EF4-FFF2-40B4-BE49-F238E27FC236}">
                <a16:creationId xmlns:a16="http://schemas.microsoft.com/office/drawing/2014/main" id="{4A669614-4439-2AFD-EAC3-9C189DF623EF}"/>
              </a:ext>
            </a:extLst>
          </p:cNvPr>
          <p:cNvSpPr txBox="1"/>
          <p:nvPr/>
        </p:nvSpPr>
        <p:spPr>
          <a:xfrm>
            <a:off x="419100" y="285886"/>
            <a:ext cx="3749039" cy="584775"/>
          </a:xfrm>
          <a:prstGeom prst="rect">
            <a:avLst/>
          </a:prstGeom>
          <a:noFill/>
        </p:spPr>
        <p:txBody>
          <a:bodyPr wrap="square" rtlCol="0">
            <a:spAutoFit/>
          </a:bodyPr>
          <a:lstStyle/>
          <a:p>
            <a:r>
              <a:rPr lang="vi-VN" sz="3200" dirty="0" err="1">
                <a:solidFill>
                  <a:schemeClr val="bg1"/>
                </a:solidFill>
                <a:latin typeface="Segoe UI Black" panose="020B0A02040204020203" pitchFamily="34" charset="0"/>
                <a:ea typeface="Segoe UI Black" panose="020B0A02040204020203" pitchFamily="34" charset="0"/>
                <a:cs typeface="Segoe UI" panose="020B0502040204020203" pitchFamily="34" charset="0"/>
              </a:rPr>
              <a:t>Mesh</a:t>
            </a:r>
            <a:r>
              <a:rPr lang="vi-VN" sz="3200"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 </a:t>
            </a:r>
            <a:r>
              <a:rPr lang="vi-VN" sz="3200" dirty="0" err="1">
                <a:solidFill>
                  <a:schemeClr val="bg1"/>
                </a:solidFill>
                <a:latin typeface="Segoe UI Black" panose="020B0A02040204020203" pitchFamily="34" charset="0"/>
                <a:ea typeface="Segoe UI Black" panose="020B0A02040204020203" pitchFamily="34" charset="0"/>
                <a:cs typeface="Segoe UI" panose="020B0502040204020203" pitchFamily="34" charset="0"/>
              </a:rPr>
              <a:t>Network</a:t>
            </a:r>
            <a:endParaRPr lang="en-US" sz="32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4200061915"/>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50">
            <a:extLst>
              <a:ext uri="{FF2B5EF4-FFF2-40B4-BE49-F238E27FC236}">
                <a16:creationId xmlns:a16="http://schemas.microsoft.com/office/drawing/2014/main" id="{1243E615-80A0-761D-ADDD-B5F2AF7EC732}"/>
              </a:ext>
            </a:extLst>
          </p:cNvPr>
          <p:cNvSpPr txBox="1"/>
          <p:nvPr/>
        </p:nvSpPr>
        <p:spPr>
          <a:xfrm>
            <a:off x="1633696" y="350387"/>
            <a:ext cx="5413661" cy="400110"/>
          </a:xfrm>
          <a:prstGeom prst="rect">
            <a:avLst/>
          </a:prstGeom>
          <a:noFill/>
        </p:spPr>
        <p:txBody>
          <a:bodyPr wrap="none" rtlCol="0">
            <a:spAutoFit/>
          </a:bodyPr>
          <a:lstStyle/>
          <a:p>
            <a:pPr algn="ctr"/>
            <a:r>
              <a:rPr lang="vi-VN" sz="2000" b="1" dirty="0">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rPr>
              <a:t>CÁC TÍNH NĂNG &amp; LỢI ÍCH CỦA </a:t>
            </a:r>
            <a:r>
              <a:rPr lang="vi-VN" sz="2000" b="1" dirty="0" err="1">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rPr>
              <a:t>Wi-Fi</a:t>
            </a:r>
            <a:r>
              <a:rPr lang="vi-VN" sz="2000" b="1" dirty="0">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rPr>
              <a:t> MESH</a:t>
            </a:r>
            <a:endParaRPr lang="en-US" sz="2000" b="1" dirty="0">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4" name="object 3">
            <a:extLst>
              <a:ext uri="{FF2B5EF4-FFF2-40B4-BE49-F238E27FC236}">
                <a16:creationId xmlns:a16="http://schemas.microsoft.com/office/drawing/2014/main" id="{61729AB3-C4FA-9C49-DBCC-F3560304708B}"/>
              </a:ext>
            </a:extLst>
          </p:cNvPr>
          <p:cNvSpPr/>
          <p:nvPr/>
        </p:nvSpPr>
        <p:spPr>
          <a:xfrm>
            <a:off x="779125" y="1946651"/>
            <a:ext cx="1347082" cy="887069"/>
          </a:xfrm>
          <a:prstGeom prst="rect">
            <a:avLst/>
          </a:prstGeom>
          <a:blipFill>
            <a:blip r:embed="rId3" cstate="print"/>
            <a:stretch>
              <a:fillRect/>
            </a:stretch>
          </a:blipFill>
          <a:ln>
            <a:noFill/>
          </a:ln>
        </p:spPr>
        <p:txBody>
          <a:bodyPr wrap="square" lIns="0" tIns="0" rIns="0" bIns="0" rtlCol="0"/>
          <a:lstStyle/>
          <a:p>
            <a:pPr defTabSz="541416"/>
            <a:endParaRPr sz="1066">
              <a:solidFill>
                <a:prstClr val="black"/>
              </a:solidFill>
              <a:latin typeface="Calibri"/>
            </a:endParaRPr>
          </a:p>
        </p:txBody>
      </p:sp>
      <p:sp>
        <p:nvSpPr>
          <p:cNvPr id="5" name="object 4">
            <a:extLst>
              <a:ext uri="{FF2B5EF4-FFF2-40B4-BE49-F238E27FC236}">
                <a16:creationId xmlns:a16="http://schemas.microsoft.com/office/drawing/2014/main" id="{20FC77BE-BDC5-39EF-C650-A8AC86D3C7B7}"/>
              </a:ext>
            </a:extLst>
          </p:cNvPr>
          <p:cNvSpPr/>
          <p:nvPr/>
        </p:nvSpPr>
        <p:spPr>
          <a:xfrm>
            <a:off x="2864872" y="1877661"/>
            <a:ext cx="1328512" cy="956059"/>
          </a:xfrm>
          <a:prstGeom prst="rect">
            <a:avLst/>
          </a:prstGeom>
          <a:blipFill>
            <a:blip r:embed="rId4" cstate="print"/>
            <a:stretch>
              <a:fillRect/>
            </a:stretch>
          </a:blipFill>
          <a:ln>
            <a:noFill/>
          </a:ln>
        </p:spPr>
        <p:txBody>
          <a:bodyPr wrap="square" lIns="0" tIns="0" rIns="0" bIns="0" rtlCol="0"/>
          <a:lstStyle/>
          <a:p>
            <a:pPr defTabSz="541416"/>
            <a:endParaRPr sz="1066">
              <a:solidFill>
                <a:prstClr val="black"/>
              </a:solidFill>
              <a:latin typeface="Calibri"/>
            </a:endParaRPr>
          </a:p>
        </p:txBody>
      </p:sp>
      <p:sp>
        <p:nvSpPr>
          <p:cNvPr id="7" name="object 5">
            <a:extLst>
              <a:ext uri="{FF2B5EF4-FFF2-40B4-BE49-F238E27FC236}">
                <a16:creationId xmlns:a16="http://schemas.microsoft.com/office/drawing/2014/main" id="{578011B4-718C-932E-FF94-BD06E7A37214}"/>
              </a:ext>
            </a:extLst>
          </p:cNvPr>
          <p:cNvSpPr/>
          <p:nvPr/>
        </p:nvSpPr>
        <p:spPr>
          <a:xfrm>
            <a:off x="4932049" y="1470587"/>
            <a:ext cx="1347080" cy="1363133"/>
          </a:xfrm>
          <a:prstGeom prst="rect">
            <a:avLst/>
          </a:prstGeom>
          <a:blipFill>
            <a:blip r:embed="rId5" cstate="print"/>
            <a:stretch>
              <a:fillRect/>
            </a:stretch>
          </a:blipFill>
          <a:ln>
            <a:noFill/>
          </a:ln>
        </p:spPr>
        <p:txBody>
          <a:bodyPr wrap="square" lIns="0" tIns="0" rIns="0" bIns="0" rtlCol="0"/>
          <a:lstStyle/>
          <a:p>
            <a:pPr defTabSz="541416"/>
            <a:endParaRPr sz="1066">
              <a:solidFill>
                <a:prstClr val="black"/>
              </a:solidFill>
              <a:latin typeface="Calibri"/>
            </a:endParaRPr>
          </a:p>
        </p:txBody>
      </p:sp>
      <p:sp>
        <p:nvSpPr>
          <p:cNvPr id="11" name="object 8">
            <a:extLst>
              <a:ext uri="{FF2B5EF4-FFF2-40B4-BE49-F238E27FC236}">
                <a16:creationId xmlns:a16="http://schemas.microsoft.com/office/drawing/2014/main" id="{0EA63E99-82AE-4A1A-92EE-C0374FD05CDC}"/>
              </a:ext>
            </a:extLst>
          </p:cNvPr>
          <p:cNvSpPr/>
          <p:nvPr/>
        </p:nvSpPr>
        <p:spPr>
          <a:xfrm>
            <a:off x="7017794" y="903536"/>
            <a:ext cx="1347081" cy="1930184"/>
          </a:xfrm>
          <a:prstGeom prst="rect">
            <a:avLst/>
          </a:prstGeom>
          <a:blipFill>
            <a:blip r:embed="rId6" cstate="print"/>
            <a:stretch>
              <a:fillRect/>
            </a:stretch>
          </a:blipFill>
          <a:ln>
            <a:noFill/>
          </a:ln>
        </p:spPr>
        <p:txBody>
          <a:bodyPr wrap="square" lIns="0" tIns="0" rIns="0" bIns="0" rtlCol="0"/>
          <a:lstStyle/>
          <a:p>
            <a:pPr defTabSz="541416"/>
            <a:endParaRPr sz="1066">
              <a:solidFill>
                <a:prstClr val="black"/>
              </a:solidFill>
              <a:latin typeface="Calibri"/>
            </a:endParaRPr>
          </a:p>
        </p:txBody>
      </p:sp>
      <p:sp>
        <p:nvSpPr>
          <p:cNvPr id="40" name="TextBox 21">
            <a:extLst>
              <a:ext uri="{FF2B5EF4-FFF2-40B4-BE49-F238E27FC236}">
                <a16:creationId xmlns:a16="http://schemas.microsoft.com/office/drawing/2014/main" id="{B8622425-3BCB-C2EB-EDA1-6DA4A8F824BF}"/>
              </a:ext>
            </a:extLst>
          </p:cNvPr>
          <p:cNvSpPr txBox="1"/>
          <p:nvPr/>
        </p:nvSpPr>
        <p:spPr>
          <a:xfrm>
            <a:off x="552666" y="3053098"/>
            <a:ext cx="1800000" cy="889987"/>
          </a:xfrm>
          <a:prstGeom prst="rect">
            <a:avLst/>
          </a:prstGeom>
          <a:noFill/>
        </p:spPr>
        <p:txBody>
          <a:bodyPr wrap="square" rtlCol="0">
            <a:spAutoFit/>
          </a:bodyPr>
          <a:lstStyle/>
          <a:p>
            <a:pPr marL="7520" algn="ctr" defTabSz="541416">
              <a:spcBef>
                <a:spcPts val="56"/>
              </a:spcBef>
            </a:pPr>
            <a:r>
              <a:rPr lang="vi-VN" sz="1100" b="1" spc="-3" dirty="0">
                <a:solidFill>
                  <a:srgbClr val="252525"/>
                </a:solidFill>
                <a:latin typeface="Segoe UI Semilight" panose="020B0402040204020203" pitchFamily="34" charset="0"/>
                <a:cs typeface="Segoe UI Semilight" panose="020B0402040204020203" pitchFamily="34" charset="0"/>
              </a:rPr>
              <a:t>Một tên, một mật khẩu</a:t>
            </a:r>
          </a:p>
          <a:p>
            <a:pPr marL="7520" algn="ctr" defTabSz="541416">
              <a:spcBef>
                <a:spcPts val="56"/>
              </a:spcBef>
            </a:pPr>
            <a:r>
              <a:rPr lang="vi-VN" sz="1000" spc="3" dirty="0" err="1">
                <a:solidFill>
                  <a:srgbClr val="252525"/>
                </a:solidFill>
                <a:latin typeface="Segoe UI Semilight" panose="020B0402040204020203" pitchFamily="34" charset="0"/>
                <a:cs typeface="Segoe UI Semilight" panose="020B0402040204020203" pitchFamily="34" charset="0"/>
              </a:rPr>
              <a:t>Wi-Fi</a:t>
            </a:r>
            <a:r>
              <a:rPr lang="vi-VN" sz="1000" spc="3" dirty="0">
                <a:solidFill>
                  <a:srgbClr val="252525"/>
                </a:solidFill>
                <a:latin typeface="Segoe UI Semilight" panose="020B0402040204020203" pitchFamily="34" charset="0"/>
                <a:cs typeface="Segoe UI Semilight" panose="020B0402040204020203" pitchFamily="34" charset="0"/>
              </a:rPr>
              <a:t> </a:t>
            </a:r>
            <a:r>
              <a:rPr lang="vi-VN" sz="1000" dirty="0" err="1">
                <a:solidFill>
                  <a:srgbClr val="252525"/>
                </a:solidFill>
                <a:latin typeface="Segoe UI Semilight" panose="020B0402040204020203" pitchFamily="34" charset="0"/>
                <a:cs typeface="Segoe UI Semilight" panose="020B0402040204020203" pitchFamily="34" charset="0"/>
              </a:rPr>
              <a:t>Mesh</a:t>
            </a:r>
            <a:r>
              <a:rPr lang="vi-VN" sz="1000" dirty="0">
                <a:solidFill>
                  <a:srgbClr val="252525"/>
                </a:solidFill>
                <a:latin typeface="Segoe UI Semilight" panose="020B0402040204020203" pitchFamily="34" charset="0"/>
                <a:cs typeface="Segoe UI Semilight" panose="020B0402040204020203" pitchFamily="34" charset="0"/>
              </a:rPr>
              <a:t> </a:t>
            </a:r>
            <a:r>
              <a:rPr lang="vi-VN" sz="1000" spc="3" dirty="0">
                <a:solidFill>
                  <a:srgbClr val="252525"/>
                </a:solidFill>
                <a:latin typeface="Segoe UI Semilight" panose="020B0402040204020203" pitchFamily="34" charset="0"/>
                <a:cs typeface="Segoe UI Semilight" panose="020B0402040204020203" pitchFamily="34" charset="0"/>
              </a:rPr>
              <a:t>cho </a:t>
            </a:r>
            <a:r>
              <a:rPr lang="vi-VN" sz="1000" dirty="0">
                <a:solidFill>
                  <a:srgbClr val="252525"/>
                </a:solidFill>
                <a:latin typeface="Segoe UI Semilight" panose="020B0402040204020203" pitchFamily="34" charset="0"/>
                <a:cs typeface="Segoe UI Semilight" panose="020B0402040204020203" pitchFamily="34" charset="0"/>
              </a:rPr>
              <a:t>phép bạn đăng nhập vào mạng </a:t>
            </a:r>
            <a:r>
              <a:rPr lang="vi-VN" sz="1000" spc="3" dirty="0">
                <a:solidFill>
                  <a:srgbClr val="252525"/>
                </a:solidFill>
                <a:latin typeface="Segoe UI Semilight" panose="020B0402040204020203" pitchFamily="34" charset="0"/>
                <a:cs typeface="Segoe UI Semilight" panose="020B0402040204020203" pitchFamily="34" charset="0"/>
              </a:rPr>
              <a:t>của </a:t>
            </a:r>
            <a:r>
              <a:rPr lang="vi-VN" sz="1000" dirty="0">
                <a:solidFill>
                  <a:srgbClr val="252525"/>
                </a:solidFill>
                <a:latin typeface="Segoe UI Semilight" panose="020B0402040204020203" pitchFamily="34" charset="0"/>
                <a:cs typeface="Segoe UI Semilight" panose="020B0402040204020203" pitchFamily="34" charset="0"/>
              </a:rPr>
              <a:t>bạn </a:t>
            </a:r>
            <a:r>
              <a:rPr lang="vi-VN" sz="1000" spc="-3" dirty="0">
                <a:solidFill>
                  <a:srgbClr val="252525"/>
                </a:solidFill>
                <a:latin typeface="Segoe UI Semilight" panose="020B0402040204020203" pitchFamily="34" charset="0"/>
                <a:cs typeface="Segoe UI Semilight" panose="020B0402040204020203" pitchFamily="34" charset="0"/>
              </a:rPr>
              <a:t>chỉ </a:t>
            </a:r>
            <a:r>
              <a:rPr lang="vi-VN" sz="1000" spc="3" dirty="0">
                <a:solidFill>
                  <a:srgbClr val="252525"/>
                </a:solidFill>
                <a:latin typeface="Segoe UI Semilight" panose="020B0402040204020203" pitchFamily="34" charset="0"/>
                <a:cs typeface="Segoe UI Semilight" panose="020B0402040204020203" pitchFamily="34" charset="0"/>
              </a:rPr>
              <a:t>với  một </a:t>
            </a:r>
            <a:r>
              <a:rPr lang="vi-VN" sz="1000" dirty="0">
                <a:solidFill>
                  <a:srgbClr val="252525"/>
                </a:solidFill>
                <a:latin typeface="Segoe UI Semilight" panose="020B0402040204020203" pitchFamily="34" charset="0"/>
                <a:cs typeface="Segoe UI Semilight" panose="020B0402040204020203" pitchFamily="34" charset="0"/>
              </a:rPr>
              <a:t>tên </a:t>
            </a:r>
            <a:r>
              <a:rPr lang="vi-VN" sz="1000" spc="3" dirty="0">
                <a:solidFill>
                  <a:srgbClr val="252525"/>
                </a:solidFill>
                <a:latin typeface="Segoe UI Semilight" panose="020B0402040204020203" pitchFamily="34" charset="0"/>
                <a:cs typeface="Segoe UI Semilight" panose="020B0402040204020203" pitchFamily="34" charset="0"/>
              </a:rPr>
              <a:t>mạng và mật mã.</a:t>
            </a:r>
            <a:endParaRPr lang="vi-VN" sz="1000" dirty="0">
              <a:solidFill>
                <a:prstClr val="black"/>
              </a:solidFill>
              <a:latin typeface="Segoe UI Semilight" panose="020B0402040204020203" pitchFamily="34" charset="0"/>
              <a:cs typeface="Segoe UI Semilight" panose="020B0402040204020203" pitchFamily="34" charset="0"/>
            </a:endParaRPr>
          </a:p>
        </p:txBody>
      </p:sp>
      <p:sp>
        <p:nvSpPr>
          <p:cNvPr id="41" name="TextBox 21">
            <a:extLst>
              <a:ext uri="{FF2B5EF4-FFF2-40B4-BE49-F238E27FC236}">
                <a16:creationId xmlns:a16="http://schemas.microsoft.com/office/drawing/2014/main" id="{B8B8E9A9-82F8-EE9C-2849-2D06CE0F1FA1}"/>
              </a:ext>
            </a:extLst>
          </p:cNvPr>
          <p:cNvSpPr txBox="1"/>
          <p:nvPr/>
        </p:nvSpPr>
        <p:spPr>
          <a:xfrm>
            <a:off x="2632222" y="3053098"/>
            <a:ext cx="1800000" cy="1828706"/>
          </a:xfrm>
          <a:prstGeom prst="rect">
            <a:avLst/>
          </a:prstGeom>
          <a:noFill/>
        </p:spPr>
        <p:txBody>
          <a:bodyPr wrap="square" rtlCol="0">
            <a:spAutoFit/>
          </a:bodyPr>
          <a:lstStyle/>
          <a:p>
            <a:pPr marL="7520" algn="ctr" defTabSz="541416">
              <a:spcBef>
                <a:spcPts val="56"/>
              </a:spcBef>
            </a:pPr>
            <a:r>
              <a:rPr lang="vi-VN" sz="1100" b="1" spc="-3" dirty="0">
                <a:solidFill>
                  <a:srgbClr val="252525"/>
                </a:solidFill>
                <a:latin typeface="Segoe UI Semilight" panose="020B0402040204020203" pitchFamily="34" charset="0"/>
                <a:cs typeface="Segoe UI Semilight" panose="020B0402040204020203" pitchFamily="34" charset="0"/>
              </a:rPr>
              <a:t>Định tuyến thích ứng</a:t>
            </a:r>
          </a:p>
          <a:p>
            <a:pPr marL="7520" algn="ctr" defTabSz="541416">
              <a:spcBef>
                <a:spcPts val="56"/>
              </a:spcBef>
            </a:pPr>
            <a:r>
              <a:rPr lang="vi-VN" sz="1000" spc="-3" dirty="0" err="1">
                <a:solidFill>
                  <a:srgbClr val="252525"/>
                </a:solidFill>
                <a:latin typeface="Segoe UI Semilight" panose="020B0402040204020203" pitchFamily="34" charset="0"/>
                <a:cs typeface="Segoe UI Semilight" panose="020B0402040204020203" pitchFamily="34" charset="0"/>
              </a:rPr>
              <a:t>Router</a:t>
            </a:r>
            <a:r>
              <a:rPr lang="vi-VN" sz="1000" spc="-3" dirty="0">
                <a:solidFill>
                  <a:srgbClr val="252525"/>
                </a:solidFill>
                <a:latin typeface="Segoe UI Semilight" panose="020B0402040204020203" pitchFamily="34" charset="0"/>
                <a:cs typeface="Segoe UI Semilight" panose="020B0402040204020203" pitchFamily="34" charset="0"/>
              </a:rPr>
              <a:t> </a:t>
            </a:r>
            <a:r>
              <a:rPr lang="vi-VN" sz="1000" spc="-3" dirty="0" err="1">
                <a:solidFill>
                  <a:srgbClr val="252525"/>
                </a:solidFill>
                <a:latin typeface="Segoe UI Semilight" panose="020B0402040204020203" pitchFamily="34" charset="0"/>
                <a:cs typeface="Segoe UI Semilight" panose="020B0402040204020203" pitchFamily="34" charset="0"/>
              </a:rPr>
              <a:t>Wi-Fi</a:t>
            </a:r>
            <a:r>
              <a:rPr lang="vi-VN" sz="1000" spc="-3" dirty="0">
                <a:solidFill>
                  <a:srgbClr val="252525"/>
                </a:solidFill>
                <a:latin typeface="Segoe UI Semilight" panose="020B0402040204020203" pitchFamily="34" charset="0"/>
                <a:cs typeface="Segoe UI Semilight" panose="020B0402040204020203" pitchFamily="34" charset="0"/>
              </a:rPr>
              <a:t> </a:t>
            </a:r>
            <a:r>
              <a:rPr lang="vi-VN" sz="1000" spc="-3" dirty="0" err="1">
                <a:solidFill>
                  <a:srgbClr val="252525"/>
                </a:solidFill>
                <a:latin typeface="Segoe UI Semilight" panose="020B0402040204020203" pitchFamily="34" charset="0"/>
                <a:cs typeface="Segoe UI Semilight" panose="020B0402040204020203" pitchFamily="34" charset="0"/>
              </a:rPr>
              <a:t>Mesh</a:t>
            </a:r>
            <a:r>
              <a:rPr lang="vi-VN" sz="1000" spc="-3" dirty="0">
                <a:solidFill>
                  <a:srgbClr val="252525"/>
                </a:solidFill>
                <a:latin typeface="Segoe UI Semilight" panose="020B0402040204020203" pitchFamily="34" charset="0"/>
                <a:cs typeface="Segoe UI Semilight" panose="020B0402040204020203" pitchFamily="34" charset="0"/>
              </a:rPr>
              <a:t> sử dụng cơ chế định tuyến thích ứng để tự  động chọn cấu hình và băng tần tốt nhất cho dữ liệu của người  dùng.</a:t>
            </a:r>
          </a:p>
        </p:txBody>
      </p:sp>
      <p:sp>
        <p:nvSpPr>
          <p:cNvPr id="44" name="TextBox 21">
            <a:extLst>
              <a:ext uri="{FF2B5EF4-FFF2-40B4-BE49-F238E27FC236}">
                <a16:creationId xmlns:a16="http://schemas.microsoft.com/office/drawing/2014/main" id="{79204B5C-A189-8F93-BA5E-027357225DFD}"/>
              </a:ext>
            </a:extLst>
          </p:cNvPr>
          <p:cNvSpPr txBox="1"/>
          <p:nvPr/>
        </p:nvSpPr>
        <p:spPr>
          <a:xfrm>
            <a:off x="4711778" y="3053098"/>
            <a:ext cx="1800000" cy="1797928"/>
          </a:xfrm>
          <a:prstGeom prst="rect">
            <a:avLst/>
          </a:prstGeom>
          <a:noFill/>
        </p:spPr>
        <p:txBody>
          <a:bodyPr wrap="square" rtlCol="0">
            <a:spAutoFit/>
          </a:bodyPr>
          <a:lstStyle/>
          <a:p>
            <a:pPr marL="7520" algn="ctr" defTabSz="541416">
              <a:spcBef>
                <a:spcPts val="56"/>
              </a:spcBef>
            </a:pPr>
            <a:r>
              <a:rPr lang="vi-VN" sz="1100" b="1" spc="-3" dirty="0">
                <a:solidFill>
                  <a:srgbClr val="252525"/>
                </a:solidFill>
                <a:latin typeface="Segoe UI Semilight" panose="020B0402040204020203" pitchFamily="34" charset="0"/>
                <a:cs typeface="Segoe UI Semilight" panose="020B0402040204020203" pitchFamily="34" charset="0"/>
              </a:rPr>
              <a:t>Tự hồi phục</a:t>
            </a:r>
          </a:p>
          <a:p>
            <a:pPr marL="7520" algn="ctr" defTabSz="541416">
              <a:spcBef>
                <a:spcPts val="56"/>
              </a:spcBef>
            </a:pPr>
            <a:r>
              <a:rPr lang="vi-VN" sz="1000" spc="-3" dirty="0">
                <a:solidFill>
                  <a:srgbClr val="252525"/>
                </a:solidFill>
                <a:latin typeface="Segoe UI Semilight" panose="020B0402040204020203" pitchFamily="34" charset="0"/>
                <a:cs typeface="Segoe UI Semilight" panose="020B0402040204020203" pitchFamily="34" charset="0"/>
              </a:rPr>
              <a:t>Trong trường hợp một nút </a:t>
            </a:r>
            <a:r>
              <a:rPr lang="vi-VN" sz="1000" spc="-3" dirty="0" err="1">
                <a:solidFill>
                  <a:srgbClr val="252525"/>
                </a:solidFill>
                <a:latin typeface="Segoe UI Semilight" panose="020B0402040204020203" pitchFamily="34" charset="0"/>
                <a:cs typeface="Segoe UI Semilight" panose="020B0402040204020203" pitchFamily="34" charset="0"/>
              </a:rPr>
              <a:t>Mesh</a:t>
            </a:r>
            <a:r>
              <a:rPr lang="vi-VN" sz="1000" spc="-3" dirty="0">
                <a:solidFill>
                  <a:srgbClr val="252525"/>
                </a:solidFill>
                <a:latin typeface="Segoe UI Semilight" panose="020B0402040204020203" pitchFamily="34" charset="0"/>
                <a:cs typeface="Segoe UI Semilight" panose="020B0402040204020203" pitchFamily="34" charset="0"/>
              </a:rPr>
              <a:t> trong hệ thống có vấn  đề, mạng </a:t>
            </a:r>
            <a:r>
              <a:rPr lang="vi-VN" sz="1000" spc="-3" dirty="0" err="1">
                <a:solidFill>
                  <a:srgbClr val="252525"/>
                </a:solidFill>
                <a:latin typeface="Segoe UI Semilight" panose="020B0402040204020203" pitchFamily="34" charset="0"/>
                <a:cs typeface="Segoe UI Semilight" panose="020B0402040204020203" pitchFamily="34" charset="0"/>
              </a:rPr>
              <a:t>Wi-Fi</a:t>
            </a:r>
            <a:r>
              <a:rPr lang="vi-VN" sz="1000" spc="-3" dirty="0">
                <a:solidFill>
                  <a:srgbClr val="252525"/>
                </a:solidFill>
                <a:latin typeface="Segoe UI Semilight" panose="020B0402040204020203" pitchFamily="34" charset="0"/>
                <a:cs typeface="Segoe UI Semilight" panose="020B0402040204020203" pitchFamily="34" charset="0"/>
              </a:rPr>
              <a:t> </a:t>
            </a:r>
            <a:r>
              <a:rPr lang="vi-VN" sz="1000" spc="-3" dirty="0" err="1">
                <a:solidFill>
                  <a:srgbClr val="252525"/>
                </a:solidFill>
                <a:latin typeface="Segoe UI Semilight" panose="020B0402040204020203" pitchFamily="34" charset="0"/>
                <a:cs typeface="Segoe UI Semilight" panose="020B0402040204020203" pitchFamily="34" charset="0"/>
              </a:rPr>
              <a:t>Mesh</a:t>
            </a:r>
            <a:r>
              <a:rPr lang="vi-VN" sz="1000" spc="-3" dirty="0">
                <a:solidFill>
                  <a:srgbClr val="252525"/>
                </a:solidFill>
                <a:latin typeface="Segoe UI Semilight" panose="020B0402040204020203" pitchFamily="34" charset="0"/>
                <a:cs typeface="Segoe UI Semilight" panose="020B0402040204020203" pitchFamily="34" charset="0"/>
              </a:rPr>
              <a:t> sẽ tự động đinh tuyến lại dữ liệu  để đảm bảo người dùng luôn trực tuyến.</a:t>
            </a:r>
          </a:p>
        </p:txBody>
      </p:sp>
      <p:sp>
        <p:nvSpPr>
          <p:cNvPr id="45" name="TextBox 21">
            <a:extLst>
              <a:ext uri="{FF2B5EF4-FFF2-40B4-BE49-F238E27FC236}">
                <a16:creationId xmlns:a16="http://schemas.microsoft.com/office/drawing/2014/main" id="{A3804187-F963-CB90-7F37-6FF861423FD5}"/>
              </a:ext>
            </a:extLst>
          </p:cNvPr>
          <p:cNvSpPr txBox="1"/>
          <p:nvPr/>
        </p:nvSpPr>
        <p:spPr>
          <a:xfrm>
            <a:off x="6791334" y="3053098"/>
            <a:ext cx="1800000" cy="1213153"/>
          </a:xfrm>
          <a:prstGeom prst="rect">
            <a:avLst/>
          </a:prstGeom>
          <a:noFill/>
        </p:spPr>
        <p:txBody>
          <a:bodyPr wrap="square" rtlCol="0">
            <a:spAutoFit/>
          </a:bodyPr>
          <a:lstStyle/>
          <a:p>
            <a:pPr marL="7520" algn="ctr" defTabSz="541416">
              <a:spcBef>
                <a:spcPts val="56"/>
              </a:spcBef>
            </a:pPr>
            <a:r>
              <a:rPr lang="vi-VN" sz="1100" b="1" spc="-3" dirty="0">
                <a:solidFill>
                  <a:srgbClr val="252525"/>
                </a:solidFill>
                <a:latin typeface="Segoe UI Semilight" panose="020B0402040204020203" pitchFamily="34" charset="0"/>
                <a:cs typeface="Segoe UI Semilight" panose="020B0402040204020203" pitchFamily="34" charset="0"/>
              </a:rPr>
              <a:t>Chuyển vùng mượt mà</a:t>
            </a:r>
          </a:p>
          <a:p>
            <a:pPr marL="7520" algn="ctr" defTabSz="541416">
              <a:spcBef>
                <a:spcPts val="56"/>
              </a:spcBef>
            </a:pPr>
            <a:r>
              <a:rPr lang="vi-VN" sz="1000" spc="-3" dirty="0">
                <a:solidFill>
                  <a:srgbClr val="252525"/>
                </a:solidFill>
                <a:latin typeface="Segoe UI Semilight" panose="020B0402040204020203" pitchFamily="34" charset="0"/>
                <a:cs typeface="Segoe UI Semilight" panose="020B0402040204020203" pitchFamily="34" charset="0"/>
              </a:rPr>
              <a:t>Việc chuyển đổi kết nối giữa các nút </a:t>
            </a:r>
            <a:r>
              <a:rPr lang="vi-VN" sz="1000" spc="-3" dirty="0" err="1">
                <a:solidFill>
                  <a:srgbClr val="252525"/>
                </a:solidFill>
                <a:latin typeface="Segoe UI Semilight" panose="020B0402040204020203" pitchFamily="34" charset="0"/>
                <a:cs typeface="Segoe UI Semilight" panose="020B0402040204020203" pitchFamily="34" charset="0"/>
              </a:rPr>
              <a:t>node</a:t>
            </a:r>
            <a:r>
              <a:rPr lang="vi-VN" sz="1000" spc="-3" dirty="0">
                <a:solidFill>
                  <a:srgbClr val="252525"/>
                </a:solidFill>
                <a:latin typeface="Segoe UI Semilight" panose="020B0402040204020203" pitchFamily="34" charset="0"/>
                <a:cs typeface="Segoe UI Semilight" panose="020B0402040204020203" pitchFamily="34" charset="0"/>
              </a:rPr>
              <a:t> thật sự mượt  mà, với độ trễ thấp &lt;10ms.</a:t>
            </a:r>
          </a:p>
        </p:txBody>
      </p:sp>
    </p:spTree>
    <p:extLst>
      <p:ext uri="{BB962C8B-B14F-4D97-AF65-F5344CB8AC3E}">
        <p14:creationId xmlns:p14="http://schemas.microsoft.com/office/powerpoint/2010/main" val="312274432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dirty="0" err="1">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Beamforming</a:t>
            </a:r>
            <a:endParaRPr lang="en-US" sz="3200" dirty="0">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8" name="TextBox 42">
            <a:extLst>
              <a:ext uri="{FF2B5EF4-FFF2-40B4-BE49-F238E27FC236}">
                <a16:creationId xmlns:a16="http://schemas.microsoft.com/office/drawing/2014/main" id="{09BE742E-FB0F-3935-E413-ABD8A715F33E}"/>
              </a:ext>
            </a:extLst>
          </p:cNvPr>
          <p:cNvSpPr txBox="1"/>
          <p:nvPr/>
        </p:nvSpPr>
        <p:spPr>
          <a:xfrm>
            <a:off x="4762601" y="1358453"/>
            <a:ext cx="2757376" cy="1668021"/>
          </a:xfrm>
          <a:prstGeom prst="rect">
            <a:avLst/>
          </a:prstGeom>
          <a:noFill/>
        </p:spPr>
        <p:txBody>
          <a:bodyPr wrap="square" rtlCol="0">
            <a:spAutoFit/>
          </a:bodyPr>
          <a:lstStyle/>
          <a:p>
            <a:pPr lvl="0" algn="just">
              <a:lnSpc>
                <a:spcPct val="150000"/>
              </a:lnSpc>
              <a:buClr>
                <a:srgbClr val="2980B9"/>
              </a:buClr>
              <a:buSzPct val="150000"/>
              <a:defRPr/>
            </a:pPr>
            <a:r>
              <a:rPr lang="vi-VN" b="1" dirty="0" err="1">
                <a:solidFill>
                  <a:schemeClr val="bg1"/>
                </a:solidFill>
                <a:latin typeface="Segoe UI Semilight" panose="020B0402040204020203" pitchFamily="34" charset="0"/>
                <a:cs typeface="Segoe UI Semilight" panose="020B0402040204020203" pitchFamily="34" charset="0"/>
              </a:rPr>
              <a:t>WiFi</a:t>
            </a:r>
            <a:r>
              <a:rPr lang="vi-VN" b="1" dirty="0">
                <a:solidFill>
                  <a:schemeClr val="bg1"/>
                </a:solidFill>
                <a:latin typeface="Segoe UI Semilight" panose="020B0402040204020203" pitchFamily="34" charset="0"/>
                <a:cs typeface="Segoe UI Semilight" panose="020B0402040204020203" pitchFamily="34" charset="0"/>
              </a:rPr>
              <a:t> </a:t>
            </a:r>
            <a:r>
              <a:rPr lang="vi-VN" b="1" dirty="0" err="1">
                <a:solidFill>
                  <a:schemeClr val="bg1"/>
                </a:solidFill>
                <a:latin typeface="Segoe UI Semilight" panose="020B0402040204020203" pitchFamily="34" charset="0"/>
                <a:cs typeface="Segoe UI Semilight" panose="020B0402040204020203" pitchFamily="34" charset="0"/>
              </a:rPr>
              <a:t>Band</a:t>
            </a:r>
            <a:r>
              <a:rPr lang="vi-VN" b="1" dirty="0">
                <a:solidFill>
                  <a:schemeClr val="bg1"/>
                </a:solidFill>
                <a:latin typeface="Segoe UI Semilight" panose="020B0402040204020203" pitchFamily="34" charset="0"/>
                <a:cs typeface="Segoe UI Semilight" panose="020B0402040204020203" pitchFamily="34" charset="0"/>
              </a:rPr>
              <a:t> </a:t>
            </a:r>
            <a:r>
              <a:rPr lang="vi-VN" b="1" dirty="0" err="1">
                <a:solidFill>
                  <a:schemeClr val="bg1"/>
                </a:solidFill>
                <a:latin typeface="Segoe UI Semilight" panose="020B0402040204020203" pitchFamily="34" charset="0"/>
                <a:cs typeface="Segoe UI Semilight" panose="020B0402040204020203" pitchFamily="34" charset="0"/>
              </a:rPr>
              <a:t>Steering</a:t>
            </a:r>
            <a:r>
              <a:rPr lang="vi-VN" b="1" dirty="0">
                <a:solidFill>
                  <a:schemeClr val="bg1"/>
                </a:solidFill>
                <a:latin typeface="Segoe UI Semilight" panose="020B0402040204020203" pitchFamily="34" charset="0"/>
                <a:cs typeface="Segoe UI Semilight" panose="020B0402040204020203" pitchFamily="34" charset="0"/>
              </a:rPr>
              <a:t> </a:t>
            </a:r>
            <a:r>
              <a:rPr lang="vi-VN" dirty="0">
                <a:solidFill>
                  <a:schemeClr val="bg1"/>
                </a:solidFill>
                <a:latin typeface="Segoe UI Semilight" panose="020B0402040204020203" pitchFamily="34" charset="0"/>
                <a:cs typeface="Segoe UI Semilight" panose="020B0402040204020203" pitchFamily="34" charset="0"/>
              </a:rPr>
              <a:t>là một chức năng giúp điều khiển thiết bị kết nối mạng không dây đến </a:t>
            </a:r>
            <a:r>
              <a:rPr lang="vi-VN" b="1" dirty="0">
                <a:solidFill>
                  <a:schemeClr val="bg1"/>
                </a:solidFill>
                <a:latin typeface="Segoe UI Semilight" panose="020B0402040204020203" pitchFamily="34" charset="0"/>
                <a:cs typeface="Segoe UI Semilight" panose="020B0402040204020203" pitchFamily="34" charset="0"/>
              </a:rPr>
              <a:t>băng tần </a:t>
            </a:r>
            <a:r>
              <a:rPr lang="vi-VN" b="1" dirty="0" err="1">
                <a:solidFill>
                  <a:schemeClr val="bg1"/>
                </a:solidFill>
                <a:latin typeface="Segoe UI Semilight" panose="020B0402040204020203" pitchFamily="34" charset="0"/>
                <a:cs typeface="Segoe UI Semilight" panose="020B0402040204020203" pitchFamily="34" charset="0"/>
              </a:rPr>
              <a:t>wifi</a:t>
            </a:r>
            <a:r>
              <a:rPr lang="vi-VN" b="1" dirty="0">
                <a:solidFill>
                  <a:schemeClr val="bg1"/>
                </a:solidFill>
                <a:latin typeface="Segoe UI Semilight" panose="020B0402040204020203" pitchFamily="34" charset="0"/>
                <a:cs typeface="Segoe UI Semilight" panose="020B0402040204020203" pitchFamily="34" charset="0"/>
              </a:rPr>
              <a:t> tốt nhất </a:t>
            </a:r>
            <a:r>
              <a:rPr lang="vi-VN" dirty="0">
                <a:solidFill>
                  <a:schemeClr val="bg1"/>
                </a:solidFill>
                <a:latin typeface="Segoe UI Semilight" panose="020B0402040204020203" pitchFamily="34" charset="0"/>
                <a:cs typeface="Segoe UI Semilight" panose="020B0402040204020203" pitchFamily="34" charset="0"/>
              </a:rPr>
              <a:t>hiện có &amp; được hỗ trợ.</a:t>
            </a:r>
          </a:p>
        </p:txBody>
      </p:sp>
      <p:sp>
        <p:nvSpPr>
          <p:cNvPr id="22" name="TextBox 21">
            <a:extLst>
              <a:ext uri="{FF2B5EF4-FFF2-40B4-BE49-F238E27FC236}">
                <a16:creationId xmlns:a16="http://schemas.microsoft.com/office/drawing/2014/main" id="{CE9902A9-EC7F-CF0E-122C-1300F045E4B1}"/>
              </a:ext>
            </a:extLst>
          </p:cNvPr>
          <p:cNvSpPr txBox="1"/>
          <p:nvPr/>
        </p:nvSpPr>
        <p:spPr>
          <a:xfrm>
            <a:off x="1639229" y="3514267"/>
            <a:ext cx="5865540" cy="646331"/>
          </a:xfrm>
          <a:prstGeom prst="rect">
            <a:avLst/>
          </a:prstGeom>
          <a:noFill/>
        </p:spPr>
        <p:txBody>
          <a:bodyPr wrap="square" rtlCol="0">
            <a:spAutoFit/>
          </a:bodyPr>
          <a:lstStyle/>
          <a:p>
            <a:pPr algn="ctr"/>
            <a:r>
              <a:rPr lang="vi-VN" sz="1800" dirty="0" err="1">
                <a:latin typeface="Segoe UI Semilight" panose="020B0402040204020203" pitchFamily="34" charset="0"/>
                <a:cs typeface="Segoe UI Semilight" panose="020B0402040204020203" pitchFamily="34" charset="0"/>
              </a:rPr>
              <a:t>Beamforming</a:t>
            </a:r>
            <a:r>
              <a:rPr lang="vi-VN" sz="1800" dirty="0">
                <a:latin typeface="Segoe UI Semilight" panose="020B0402040204020203" pitchFamily="34" charset="0"/>
                <a:cs typeface="Segoe UI Semilight" panose="020B0402040204020203" pitchFamily="34" charset="0"/>
              </a:rPr>
              <a:t> là một công nghệ giúp tập trung tín hiệu sóng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theo một hướng cụ thể</a:t>
            </a:r>
            <a:endParaRPr lang="en-US" sz="1800" dirty="0">
              <a:latin typeface="Segoe UI Semilight" panose="020B0402040204020203" pitchFamily="34" charset="0"/>
              <a:cs typeface="Segoe UI Semilight" panose="020B0402040204020203" pitchFamily="34" charset="0"/>
            </a:endParaRPr>
          </a:p>
        </p:txBody>
      </p:sp>
      <p:pic>
        <p:nvPicPr>
          <p:cNvPr id="4" name="Hình ảnh 3" descr="Ảnh có chứa thiết kế, ảnh chụp màn hình&#10;&#10;Mô tả được tạo tự động">
            <a:extLst>
              <a:ext uri="{FF2B5EF4-FFF2-40B4-BE49-F238E27FC236}">
                <a16:creationId xmlns:a16="http://schemas.microsoft.com/office/drawing/2014/main" id="{4B4D94FF-D2F4-96DC-B6E0-D57C68B84F6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718309" y="996318"/>
            <a:ext cx="5707380" cy="2384590"/>
          </a:xfrm>
          <a:prstGeom prst="rect">
            <a:avLst/>
          </a:prstGeom>
        </p:spPr>
      </p:pic>
    </p:spTree>
    <p:extLst>
      <p:ext uri="{BB962C8B-B14F-4D97-AF65-F5344CB8AC3E}">
        <p14:creationId xmlns:p14="http://schemas.microsoft.com/office/powerpoint/2010/main" val="175717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C5916FC1-B149-C49A-EDBB-575D194025B4}"/>
              </a:ext>
            </a:extLst>
          </p:cNvPr>
          <p:cNvSpPr/>
          <p:nvPr/>
        </p:nvSpPr>
        <p:spPr>
          <a:xfrm>
            <a:off x="0" y="0"/>
            <a:ext cx="4578761"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CE9902A9-EC7F-CF0E-122C-1300F045E4B1}"/>
              </a:ext>
            </a:extLst>
          </p:cNvPr>
          <p:cNvSpPr txBox="1"/>
          <p:nvPr/>
        </p:nvSpPr>
        <p:spPr>
          <a:xfrm>
            <a:off x="4846321" y="1489681"/>
            <a:ext cx="3958158" cy="1760354"/>
          </a:xfrm>
          <a:prstGeom prst="rect">
            <a:avLst/>
          </a:prstGeom>
          <a:noFill/>
        </p:spPr>
        <p:txBody>
          <a:bodyPr wrap="square" rtlCol="0">
            <a:spAutoFit/>
          </a:bodyPr>
          <a:lstStyle/>
          <a:p>
            <a:pPr algn="just">
              <a:lnSpc>
                <a:spcPct val="150000"/>
              </a:lnSpc>
            </a:pPr>
            <a:r>
              <a:rPr lang="vi-VN" sz="1800" dirty="0" err="1">
                <a:solidFill>
                  <a:schemeClr val="tx2">
                    <a:lumMod val="50000"/>
                  </a:schemeClr>
                </a:solidFill>
                <a:latin typeface="Segoe UI Semilight" panose="020B0402040204020203" pitchFamily="34" charset="0"/>
                <a:cs typeface="Segoe UI Semilight" panose="020B0402040204020203" pitchFamily="34" charset="0"/>
              </a:rPr>
              <a:t>Beamforming</a:t>
            </a:r>
            <a:r>
              <a:rPr lang="vi-VN" sz="1800" dirty="0">
                <a:solidFill>
                  <a:schemeClr val="tx2">
                    <a:lumMod val="50000"/>
                  </a:schemeClr>
                </a:solidFill>
                <a:latin typeface="Segoe UI Semilight" panose="020B0402040204020203" pitchFamily="34" charset="0"/>
                <a:cs typeface="Segoe UI Semilight" panose="020B0402040204020203" pitchFamily="34" charset="0"/>
              </a:rPr>
              <a:t> mang lại lợi ích sau</a:t>
            </a:r>
          </a:p>
          <a:p>
            <a:pPr marL="285750" indent="-285750" algn="just">
              <a:lnSpc>
                <a:spcPct val="150000"/>
              </a:lnSpc>
              <a:buFont typeface="Arial" panose="020B0604020202020204" pitchFamily="34" charset="0"/>
              <a:buChar char="•"/>
            </a:pPr>
            <a:r>
              <a:rPr lang="vi-VN" dirty="0">
                <a:solidFill>
                  <a:schemeClr val="tx2">
                    <a:lumMod val="50000"/>
                  </a:schemeClr>
                </a:solidFill>
                <a:latin typeface="Segoe UI Semilight" panose="020B0402040204020203" pitchFamily="34" charset="0"/>
                <a:cs typeface="Segoe UI Semilight" panose="020B0402040204020203" pitchFamily="34" charset="0"/>
              </a:rPr>
              <a:t>Tối ưu hóa mạng </a:t>
            </a:r>
            <a:r>
              <a:rPr lang="vi-VN" dirty="0" err="1">
                <a:solidFill>
                  <a:schemeClr val="tx2">
                    <a:lumMod val="50000"/>
                  </a:schemeClr>
                </a:solidFill>
                <a:latin typeface="Segoe UI Semilight" panose="020B0402040204020203" pitchFamily="34" charset="0"/>
                <a:cs typeface="Segoe UI Semilight" panose="020B0402040204020203" pitchFamily="34" charset="0"/>
              </a:rPr>
              <a:t>Wifi</a:t>
            </a:r>
            <a:r>
              <a:rPr lang="vi-VN" dirty="0">
                <a:solidFill>
                  <a:schemeClr val="tx2">
                    <a:lumMod val="50000"/>
                  </a:schemeClr>
                </a:solidFill>
                <a:latin typeface="Segoe UI Semilight" panose="020B0402040204020203" pitchFamily="34" charset="0"/>
                <a:cs typeface="Segoe UI Semilight" panose="020B0402040204020203" pitchFamily="34" charset="0"/>
              </a:rPr>
              <a:t>, giảm thiểu điểm chết.</a:t>
            </a:r>
          </a:p>
          <a:p>
            <a:pPr marL="285750" indent="-285750" algn="just">
              <a:lnSpc>
                <a:spcPct val="150000"/>
              </a:lnSpc>
              <a:buFont typeface="Arial" panose="020B0604020202020204" pitchFamily="34" charset="0"/>
              <a:buChar char="•"/>
            </a:pPr>
            <a:r>
              <a:rPr lang="vi-VN" dirty="0">
                <a:solidFill>
                  <a:schemeClr val="tx2">
                    <a:lumMod val="50000"/>
                  </a:schemeClr>
                </a:solidFill>
                <a:latin typeface="Segoe UI Semilight" panose="020B0402040204020203" pitchFamily="34" charset="0"/>
                <a:cs typeface="Segoe UI Semilight" panose="020B0402040204020203" pitchFamily="34" charset="0"/>
              </a:rPr>
              <a:t>Tăng tốc độ truyền dẫn.</a:t>
            </a:r>
          </a:p>
          <a:p>
            <a:pPr marL="285750" indent="-285750" algn="just">
              <a:lnSpc>
                <a:spcPct val="150000"/>
              </a:lnSpc>
              <a:buFont typeface="Arial" panose="020B0604020202020204" pitchFamily="34" charset="0"/>
              <a:buChar char="•"/>
            </a:pPr>
            <a:r>
              <a:rPr lang="vi-VN" dirty="0">
                <a:solidFill>
                  <a:schemeClr val="tx2">
                    <a:lumMod val="50000"/>
                  </a:schemeClr>
                </a:solidFill>
                <a:latin typeface="Segoe UI Semilight" panose="020B0402040204020203" pitchFamily="34" charset="0"/>
                <a:cs typeface="Segoe UI Semilight" panose="020B0402040204020203" pitchFamily="34" charset="0"/>
              </a:rPr>
              <a:t>Giảm độ nhiễu.</a:t>
            </a:r>
          </a:p>
          <a:p>
            <a:pPr marL="285750" indent="-285750" algn="just">
              <a:lnSpc>
                <a:spcPct val="150000"/>
              </a:lnSpc>
              <a:buFont typeface="Arial" panose="020B0604020202020204" pitchFamily="34" charset="0"/>
              <a:buChar char="•"/>
            </a:pPr>
            <a:r>
              <a:rPr lang="vi-VN">
                <a:solidFill>
                  <a:schemeClr val="tx2">
                    <a:lumMod val="50000"/>
                  </a:schemeClr>
                </a:solidFill>
                <a:latin typeface="Segoe UI Semilight" panose="020B0402040204020203" pitchFamily="34" charset="0"/>
                <a:cs typeface="Segoe UI Semilight" panose="020B0402040204020203" pitchFamily="34" charset="0"/>
              </a:rPr>
              <a:t>Tiết </a:t>
            </a:r>
            <a:r>
              <a:rPr lang="vi-VN" dirty="0">
                <a:solidFill>
                  <a:schemeClr val="tx2">
                    <a:lumMod val="50000"/>
                  </a:schemeClr>
                </a:solidFill>
                <a:latin typeface="Segoe UI Semilight" panose="020B0402040204020203" pitchFamily="34" charset="0"/>
                <a:cs typeface="Segoe UI Semilight" panose="020B0402040204020203" pitchFamily="34" charset="0"/>
              </a:rPr>
              <a:t>kiệm năng lượng.</a:t>
            </a:r>
            <a:endParaRPr lang="en-US" dirty="0">
              <a:solidFill>
                <a:schemeClr val="tx2">
                  <a:lumMod val="50000"/>
                </a:schemeClr>
              </a:solidFill>
              <a:latin typeface="Segoe UI Semilight" panose="020B0402040204020203" pitchFamily="34" charset="0"/>
              <a:cs typeface="Segoe UI Semilight" panose="020B0402040204020203" pitchFamily="34" charset="0"/>
            </a:endParaRPr>
          </a:p>
        </p:txBody>
      </p:sp>
      <p:pic>
        <p:nvPicPr>
          <p:cNvPr id="4" name="Hình ảnh 3">
            <a:extLst>
              <a:ext uri="{FF2B5EF4-FFF2-40B4-BE49-F238E27FC236}">
                <a16:creationId xmlns:a16="http://schemas.microsoft.com/office/drawing/2014/main" id="{5E8E34C7-26F3-24EB-0D62-C78DE0BF8B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2" y="1503469"/>
            <a:ext cx="4571999" cy="2506132"/>
          </a:xfrm>
          <a:prstGeom prst="rect">
            <a:avLst/>
          </a:prstGeom>
        </p:spPr>
      </p:pic>
      <p:sp>
        <p:nvSpPr>
          <p:cNvPr id="6" name="TextBox 1">
            <a:extLst>
              <a:ext uri="{FF2B5EF4-FFF2-40B4-BE49-F238E27FC236}">
                <a16:creationId xmlns:a16="http://schemas.microsoft.com/office/drawing/2014/main" id="{4A669614-4439-2AFD-EAC3-9C189DF623EF}"/>
              </a:ext>
            </a:extLst>
          </p:cNvPr>
          <p:cNvSpPr txBox="1"/>
          <p:nvPr/>
        </p:nvSpPr>
        <p:spPr>
          <a:xfrm>
            <a:off x="419100" y="285886"/>
            <a:ext cx="3749039" cy="584775"/>
          </a:xfrm>
          <a:prstGeom prst="rect">
            <a:avLst/>
          </a:prstGeom>
          <a:noFill/>
        </p:spPr>
        <p:txBody>
          <a:bodyPr wrap="square" rtlCol="0">
            <a:spAutoFit/>
          </a:bodyPr>
          <a:lstStyle/>
          <a:p>
            <a:r>
              <a:rPr lang="vi-VN" sz="3200" dirty="0" err="1">
                <a:solidFill>
                  <a:schemeClr val="bg1"/>
                </a:solidFill>
                <a:latin typeface="Segoe UI Black" panose="020B0A02040204020203" pitchFamily="34" charset="0"/>
                <a:ea typeface="Segoe UI Black" panose="020B0A02040204020203" pitchFamily="34" charset="0"/>
                <a:cs typeface="Segoe UI" panose="020B0502040204020203" pitchFamily="34" charset="0"/>
              </a:rPr>
              <a:t>Beamforming</a:t>
            </a:r>
            <a:endParaRPr lang="en-US" sz="32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4699171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13">
            <a:extLst>
              <a:ext uri="{FF2B5EF4-FFF2-40B4-BE49-F238E27FC236}">
                <a16:creationId xmlns:a16="http://schemas.microsoft.com/office/drawing/2014/main" id="{CB1EF571-5F94-9F0E-5FA2-DF981C9463FA}"/>
              </a:ext>
            </a:extLst>
          </p:cNvPr>
          <p:cNvSpPr txBox="1"/>
          <p:nvPr/>
        </p:nvSpPr>
        <p:spPr>
          <a:xfrm>
            <a:off x="5536583" y="3866005"/>
            <a:ext cx="1258678" cy="276999"/>
          </a:xfrm>
          <a:prstGeom prst="rect">
            <a:avLst/>
          </a:prstGeom>
          <a:noFill/>
        </p:spPr>
        <p:txBody>
          <a:bodyPr wrap="none" rtlCol="0">
            <a:spAutoFit/>
          </a:bodyPr>
          <a:lstStyle/>
          <a:p>
            <a:pPr algn="ctr"/>
            <a:r>
              <a:rPr lang="vi-VN" sz="1200" b="1" dirty="0">
                <a:solidFill>
                  <a:schemeClr val="accent2">
                    <a:lumMod val="50000"/>
                  </a:schemeClr>
                </a:solidFill>
                <a:latin typeface="Segoe UI Semibold" panose="020B0702040204020203" pitchFamily="34" charset="0"/>
                <a:cs typeface="Segoe UI Semibold" panose="020B0702040204020203" pitchFamily="34" charset="0"/>
              </a:rPr>
              <a:t>ONT AX1800GZ</a:t>
            </a:r>
            <a:endParaRPr lang="id-ID" sz="1200" b="1" dirty="0">
              <a:solidFill>
                <a:schemeClr val="accent2">
                  <a:lumMod val="50000"/>
                </a:schemeClr>
              </a:solidFill>
              <a:latin typeface="Segoe UI Semibold" panose="020B0702040204020203" pitchFamily="34" charset="0"/>
              <a:cs typeface="Segoe UI Semibold" panose="020B0702040204020203" pitchFamily="34" charset="0"/>
            </a:endParaRPr>
          </a:p>
        </p:txBody>
      </p:sp>
      <p:sp>
        <p:nvSpPr>
          <p:cNvPr id="22" name="TextBox 113">
            <a:extLst>
              <a:ext uri="{FF2B5EF4-FFF2-40B4-BE49-F238E27FC236}">
                <a16:creationId xmlns:a16="http://schemas.microsoft.com/office/drawing/2014/main" id="{7E67A30E-0289-23D0-3352-E51AE3458251}"/>
              </a:ext>
            </a:extLst>
          </p:cNvPr>
          <p:cNvSpPr txBox="1"/>
          <p:nvPr/>
        </p:nvSpPr>
        <p:spPr>
          <a:xfrm>
            <a:off x="7338846" y="3866005"/>
            <a:ext cx="1128835" cy="276999"/>
          </a:xfrm>
          <a:prstGeom prst="rect">
            <a:avLst/>
          </a:prstGeom>
          <a:noFill/>
        </p:spPr>
        <p:txBody>
          <a:bodyPr wrap="none" rtlCol="0">
            <a:spAutoFit/>
          </a:bodyPr>
          <a:lstStyle/>
          <a:p>
            <a:pPr algn="ctr"/>
            <a:r>
              <a:rPr lang="vi-VN" sz="1200" b="1" dirty="0">
                <a:solidFill>
                  <a:schemeClr val="accent2">
                    <a:lumMod val="50000"/>
                  </a:schemeClr>
                </a:solidFill>
                <a:latin typeface="Segoe UI Semibold" panose="020B0702040204020203" pitchFamily="34" charset="0"/>
                <a:cs typeface="Segoe UI Semibold" panose="020B0702040204020203" pitchFamily="34" charset="0"/>
              </a:rPr>
              <a:t>AP AX1800AZ</a:t>
            </a:r>
            <a:endParaRPr lang="id-ID" sz="1200" b="1" dirty="0">
              <a:solidFill>
                <a:schemeClr val="accent2">
                  <a:lumMod val="50000"/>
                </a:schemeClr>
              </a:solidFill>
              <a:latin typeface="Segoe UI Semibold" panose="020B0702040204020203" pitchFamily="34" charset="0"/>
              <a:cs typeface="Segoe UI Semibold" panose="020B0702040204020203" pitchFamily="34" charset="0"/>
            </a:endParaRPr>
          </a:p>
        </p:txBody>
      </p:sp>
      <p:sp>
        <p:nvSpPr>
          <p:cNvPr id="88" name="TextBox 87"/>
          <p:cNvSpPr txBox="1"/>
          <p:nvPr/>
        </p:nvSpPr>
        <p:spPr>
          <a:xfrm>
            <a:off x="2235825" y="3866005"/>
            <a:ext cx="1157689" cy="276999"/>
          </a:xfrm>
          <a:prstGeom prst="rect">
            <a:avLst/>
          </a:prstGeom>
          <a:noFill/>
        </p:spPr>
        <p:txBody>
          <a:bodyPr wrap="none" rtlCol="0">
            <a:spAutoFit/>
          </a:bodyPr>
          <a:lstStyle/>
          <a:p>
            <a:pPr algn="ctr"/>
            <a:r>
              <a:rPr lang="vi-VN" sz="1200" b="1" dirty="0">
                <a:solidFill>
                  <a:schemeClr val="accent2">
                    <a:lumMod val="50000"/>
                  </a:schemeClr>
                </a:solidFill>
                <a:latin typeface="Segoe UI Semibold" panose="020B0702040204020203" pitchFamily="34" charset="0"/>
                <a:cs typeface="Segoe UI Semibold" panose="020B0702040204020203" pitchFamily="34" charset="0"/>
              </a:rPr>
              <a:t>ONT AX1800C</a:t>
            </a:r>
            <a:endParaRPr lang="id-ID" sz="1200" b="1" dirty="0">
              <a:solidFill>
                <a:schemeClr val="accent2">
                  <a:lumMod val="50000"/>
                </a:schemeClr>
              </a:solidFill>
              <a:latin typeface="Segoe UI Semibold" panose="020B0702040204020203" pitchFamily="34" charset="0"/>
              <a:cs typeface="Segoe UI Semibold" panose="020B0702040204020203" pitchFamily="34" charset="0"/>
            </a:endParaRPr>
          </a:p>
        </p:txBody>
      </p:sp>
      <p:sp>
        <p:nvSpPr>
          <p:cNvPr id="114" name="TextBox 113"/>
          <p:cNvSpPr txBox="1"/>
          <p:nvPr/>
        </p:nvSpPr>
        <p:spPr>
          <a:xfrm>
            <a:off x="3953129" y="3866005"/>
            <a:ext cx="1029449" cy="276999"/>
          </a:xfrm>
          <a:prstGeom prst="rect">
            <a:avLst/>
          </a:prstGeom>
          <a:noFill/>
        </p:spPr>
        <p:txBody>
          <a:bodyPr wrap="none" rtlCol="0">
            <a:spAutoFit/>
          </a:bodyPr>
          <a:lstStyle/>
          <a:p>
            <a:pPr algn="ctr"/>
            <a:r>
              <a:rPr lang="vi-VN" sz="1200" b="1" dirty="0">
                <a:solidFill>
                  <a:schemeClr val="accent2">
                    <a:lumMod val="50000"/>
                  </a:schemeClr>
                </a:solidFill>
                <a:latin typeface="Segoe UI Semibold" panose="020B0702040204020203" pitchFamily="34" charset="0"/>
                <a:cs typeface="Segoe UI Semibold" panose="020B0702040204020203" pitchFamily="34" charset="0"/>
              </a:rPr>
              <a:t>AP AX1500C</a:t>
            </a:r>
            <a:endParaRPr lang="id-ID" sz="1200" b="1" dirty="0">
              <a:solidFill>
                <a:schemeClr val="accent2">
                  <a:lumMod val="50000"/>
                </a:schemeClr>
              </a:solidFill>
              <a:latin typeface="Segoe UI Semibold" panose="020B0702040204020203" pitchFamily="34" charset="0"/>
              <a:cs typeface="Segoe UI Semibold" panose="020B0702040204020203" pitchFamily="34" charset="0"/>
            </a:endParaRPr>
          </a:p>
        </p:txBody>
      </p:sp>
      <p:sp>
        <p:nvSpPr>
          <p:cNvPr id="14" name="TextBox 13"/>
          <p:cNvSpPr txBox="1"/>
          <p:nvPr/>
        </p:nvSpPr>
        <p:spPr>
          <a:xfrm>
            <a:off x="319911" y="115489"/>
            <a:ext cx="8504251" cy="646331"/>
          </a:xfrm>
          <a:prstGeom prst="rect">
            <a:avLst/>
          </a:prstGeom>
          <a:noFill/>
        </p:spPr>
        <p:txBody>
          <a:bodyPr wrap="none" rtlCol="0">
            <a:spAutoFit/>
          </a:bodyPr>
          <a:lstStyle/>
          <a:p>
            <a:pPr algn="ctr"/>
            <a:r>
              <a:rPr lang="vi-VN" sz="3600" dirty="0">
                <a:solidFill>
                  <a:prstClr val="white"/>
                </a:solidFill>
                <a:latin typeface="Segoe UI Black" panose="020B0A02040204020203" pitchFamily="34" charset="0"/>
                <a:ea typeface="Segoe UI Black" panose="020B0A02040204020203" pitchFamily="34" charset="0"/>
              </a:rPr>
              <a:t>FPT MODEM &amp; ACCESS POINT WiFi 6</a:t>
            </a:r>
            <a:endParaRPr lang="en-US" sz="3600" dirty="0">
              <a:solidFill>
                <a:prstClr val="white"/>
              </a:solidFill>
              <a:latin typeface="Segoe UI Black" panose="020B0A02040204020203" pitchFamily="34" charset="0"/>
              <a:ea typeface="Segoe UI Black" panose="020B0A02040204020203" pitchFamily="34" charset="0"/>
            </a:endParaRPr>
          </a:p>
        </p:txBody>
      </p:sp>
      <p:sp>
        <p:nvSpPr>
          <p:cNvPr id="98" name="TextBox 97"/>
          <p:cNvSpPr txBox="1"/>
          <p:nvPr/>
        </p:nvSpPr>
        <p:spPr>
          <a:xfrm>
            <a:off x="634739" y="3866005"/>
            <a:ext cx="1051891" cy="276999"/>
          </a:xfrm>
          <a:prstGeom prst="rect">
            <a:avLst/>
          </a:prstGeom>
          <a:noFill/>
        </p:spPr>
        <p:txBody>
          <a:bodyPr wrap="none" rtlCol="0">
            <a:spAutoFit/>
          </a:bodyPr>
          <a:lstStyle/>
          <a:p>
            <a:pPr algn="ctr"/>
            <a:r>
              <a:rPr lang="vi-VN" sz="1200" b="1" dirty="0">
                <a:solidFill>
                  <a:schemeClr val="accent2">
                    <a:lumMod val="50000"/>
                  </a:schemeClr>
                </a:solidFill>
                <a:latin typeface="Segoe UI Semibold" panose="020B0702040204020203" pitchFamily="34" charset="0"/>
                <a:cs typeface="Segoe UI Semibold" panose="020B0702040204020203" pitchFamily="34" charset="0"/>
              </a:rPr>
              <a:t>AP AX8000C</a:t>
            </a:r>
            <a:endParaRPr lang="id-ID" sz="1200" b="1" dirty="0">
              <a:solidFill>
                <a:schemeClr val="accent2">
                  <a:lumMod val="50000"/>
                </a:schemeClr>
              </a:solidFill>
              <a:latin typeface="Segoe UI Semibold" panose="020B0702040204020203" pitchFamily="34" charset="0"/>
              <a:cs typeface="Segoe UI Semibold" panose="020B0702040204020203" pitchFamily="34" charset="0"/>
            </a:endParaRPr>
          </a:p>
        </p:txBody>
      </p:sp>
      <p:pic>
        <p:nvPicPr>
          <p:cNvPr id="9" name="Hình ảnh 8">
            <a:extLst>
              <a:ext uri="{FF2B5EF4-FFF2-40B4-BE49-F238E27FC236}">
                <a16:creationId xmlns:a16="http://schemas.microsoft.com/office/drawing/2014/main" id="{6CB19CF7-1B38-3DAD-149A-9036133706F9}"/>
              </a:ext>
            </a:extLst>
          </p:cNvPr>
          <p:cNvPicPr>
            <a:picLocks noChangeAspect="1"/>
          </p:cNvPicPr>
          <p:nvPr/>
        </p:nvPicPr>
        <p:blipFill>
          <a:blip r:embed="rId3" cstate="print">
            <a:extLst>
              <a:ext uri="{28A0092B-C50C-407E-A947-70E740481C1C}">
                <a14:useLocalDpi xmlns:a14="http://schemas.microsoft.com/office/drawing/2010/main" val="0"/>
              </a:ext>
            </a:extLst>
          </a:blip>
          <a:srcRect l="22941" r="22941"/>
          <a:stretch/>
        </p:blipFill>
        <p:spPr>
          <a:xfrm>
            <a:off x="1982928" y="1736191"/>
            <a:ext cx="1731818" cy="1812278"/>
          </a:xfrm>
          <a:prstGeom prst="rect">
            <a:avLst/>
          </a:prstGeom>
        </p:spPr>
      </p:pic>
      <p:pic>
        <p:nvPicPr>
          <p:cNvPr id="10" name="Hình ảnh 9">
            <a:extLst>
              <a:ext uri="{FF2B5EF4-FFF2-40B4-BE49-F238E27FC236}">
                <a16:creationId xmlns:a16="http://schemas.microsoft.com/office/drawing/2014/main" id="{5FC19089-9472-C11E-6226-874AA744BD7E}"/>
              </a:ext>
            </a:extLst>
          </p:cNvPr>
          <p:cNvPicPr>
            <a:picLocks noChangeAspect="1"/>
          </p:cNvPicPr>
          <p:nvPr/>
        </p:nvPicPr>
        <p:blipFill>
          <a:blip r:embed="rId4" cstate="print">
            <a:extLst>
              <a:ext uri="{28A0092B-C50C-407E-A947-70E740481C1C}">
                <a14:useLocalDpi xmlns:a14="http://schemas.microsoft.com/office/drawing/2010/main" val="0"/>
              </a:ext>
            </a:extLst>
          </a:blip>
          <a:srcRect l="142" r="142"/>
          <a:stretch/>
        </p:blipFill>
        <p:spPr>
          <a:xfrm>
            <a:off x="5352546" y="1736191"/>
            <a:ext cx="1731818" cy="1812278"/>
          </a:xfrm>
          <a:prstGeom prst="rect">
            <a:avLst/>
          </a:prstGeom>
        </p:spPr>
      </p:pic>
      <p:pic>
        <p:nvPicPr>
          <p:cNvPr id="11" name="Hình ảnh 10">
            <a:extLst>
              <a:ext uri="{FF2B5EF4-FFF2-40B4-BE49-F238E27FC236}">
                <a16:creationId xmlns:a16="http://schemas.microsoft.com/office/drawing/2014/main" id="{2D6313B6-1E8F-5F17-E86E-9C2CBB57E630}"/>
              </a:ext>
            </a:extLst>
          </p:cNvPr>
          <p:cNvPicPr>
            <a:picLocks noChangeAspect="1"/>
          </p:cNvPicPr>
          <p:nvPr/>
        </p:nvPicPr>
        <p:blipFill>
          <a:blip r:embed="rId5" cstate="print">
            <a:extLst>
              <a:ext uri="{28A0092B-C50C-407E-A947-70E740481C1C}">
                <a14:useLocalDpi xmlns:a14="http://schemas.microsoft.com/office/drawing/2010/main" val="0"/>
              </a:ext>
            </a:extLst>
          </a:blip>
          <a:srcRect l="23044" r="23044"/>
          <a:stretch/>
        </p:blipFill>
        <p:spPr>
          <a:xfrm>
            <a:off x="3667737" y="1736191"/>
            <a:ext cx="1731818" cy="1812278"/>
          </a:xfrm>
          <a:prstGeom prst="rect">
            <a:avLst/>
          </a:prstGeom>
        </p:spPr>
      </p:pic>
      <p:pic>
        <p:nvPicPr>
          <p:cNvPr id="12" name="Hình ảnh 11">
            <a:extLst>
              <a:ext uri="{FF2B5EF4-FFF2-40B4-BE49-F238E27FC236}">
                <a16:creationId xmlns:a16="http://schemas.microsoft.com/office/drawing/2014/main" id="{1522B923-99B8-7CF9-65FE-02DC1BD87BB7}"/>
              </a:ext>
            </a:extLst>
          </p:cNvPr>
          <p:cNvPicPr>
            <a:picLocks noChangeAspect="1"/>
          </p:cNvPicPr>
          <p:nvPr/>
        </p:nvPicPr>
        <p:blipFill>
          <a:blip r:embed="rId6">
            <a:extLst>
              <a:ext uri="{28A0092B-C50C-407E-A947-70E740481C1C}">
                <a14:useLocalDpi xmlns:a14="http://schemas.microsoft.com/office/drawing/2010/main" val="0"/>
              </a:ext>
            </a:extLst>
          </a:blip>
          <a:srcRect l="23621" r="23621"/>
          <a:stretch/>
        </p:blipFill>
        <p:spPr>
          <a:xfrm>
            <a:off x="7037355" y="1736191"/>
            <a:ext cx="1731818" cy="1812278"/>
          </a:xfrm>
          <a:prstGeom prst="rect">
            <a:avLst/>
          </a:prstGeom>
        </p:spPr>
      </p:pic>
      <p:pic>
        <p:nvPicPr>
          <p:cNvPr id="15" name="Hình ảnh 14">
            <a:extLst>
              <a:ext uri="{FF2B5EF4-FFF2-40B4-BE49-F238E27FC236}">
                <a16:creationId xmlns:a16="http://schemas.microsoft.com/office/drawing/2014/main" id="{2258441B-3407-DC63-149D-2F28657F4984}"/>
              </a:ext>
            </a:extLst>
          </p:cNvPr>
          <p:cNvPicPr>
            <a:picLocks noChangeAspect="1"/>
          </p:cNvPicPr>
          <p:nvPr/>
        </p:nvPicPr>
        <p:blipFill>
          <a:blip r:embed="rId7" cstate="print">
            <a:extLst>
              <a:ext uri="{28A0092B-C50C-407E-A947-70E740481C1C}">
                <a14:useLocalDpi xmlns:a14="http://schemas.microsoft.com/office/drawing/2010/main" val="0"/>
              </a:ext>
            </a:extLst>
          </a:blip>
          <a:srcRect l="609" r="609"/>
          <a:stretch/>
        </p:blipFill>
        <p:spPr>
          <a:xfrm>
            <a:off x="298119" y="1736191"/>
            <a:ext cx="1731818" cy="1812278"/>
          </a:xfrm>
          <a:prstGeom prst="rect">
            <a:avLst/>
          </a:prstGeom>
        </p:spPr>
      </p:pic>
      <p:grpSp>
        <p:nvGrpSpPr>
          <p:cNvPr id="8" name="Nhóm 7">
            <a:extLst>
              <a:ext uri="{FF2B5EF4-FFF2-40B4-BE49-F238E27FC236}">
                <a16:creationId xmlns:a16="http://schemas.microsoft.com/office/drawing/2014/main" id="{D028B605-5E1F-1616-487D-6EF4470EAC7B}"/>
              </a:ext>
            </a:extLst>
          </p:cNvPr>
          <p:cNvGrpSpPr/>
          <p:nvPr/>
        </p:nvGrpSpPr>
        <p:grpSpPr>
          <a:xfrm>
            <a:off x="2848837" y="3866004"/>
            <a:ext cx="1568605" cy="277000"/>
            <a:chOff x="2848837" y="3866004"/>
            <a:chExt cx="1568605" cy="277000"/>
          </a:xfrm>
        </p:grpSpPr>
        <p:sp>
          <p:nvSpPr>
            <p:cNvPr id="2" name="Hình chữ nhật 1">
              <a:extLst>
                <a:ext uri="{FF2B5EF4-FFF2-40B4-BE49-F238E27FC236}">
                  <a16:creationId xmlns:a16="http://schemas.microsoft.com/office/drawing/2014/main" id="{B70E3044-C33B-CC3C-2EC2-052A82A48EFA}"/>
                </a:ext>
              </a:extLst>
            </p:cNvPr>
            <p:cNvSpPr>
              <a:spLocks/>
            </p:cNvSpPr>
            <p:nvPr/>
          </p:nvSpPr>
          <p:spPr>
            <a:xfrm>
              <a:off x="2848837" y="3866005"/>
              <a:ext cx="1568605" cy="276999"/>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87">
              <a:extLst>
                <a:ext uri="{FF2B5EF4-FFF2-40B4-BE49-F238E27FC236}">
                  <a16:creationId xmlns:a16="http://schemas.microsoft.com/office/drawing/2014/main" id="{B5766B93-08C9-B5AD-8B1A-F0D728AB5C42}"/>
                </a:ext>
              </a:extLst>
            </p:cNvPr>
            <p:cNvSpPr txBox="1"/>
            <p:nvPr/>
          </p:nvSpPr>
          <p:spPr>
            <a:xfrm>
              <a:off x="3350852" y="3866004"/>
              <a:ext cx="564577" cy="276999"/>
            </a:xfrm>
            <a:prstGeom prst="rect">
              <a:avLst/>
            </a:prstGeom>
            <a:noFill/>
          </p:spPr>
          <p:txBody>
            <a:bodyPr wrap="none" rtlCol="0">
              <a:spAutoFit/>
            </a:bodyPr>
            <a:lstStyle/>
            <a:p>
              <a:pPr algn="ctr"/>
              <a:r>
                <a:rPr lang="vi-VN" sz="1200" b="1" dirty="0" err="1">
                  <a:solidFill>
                    <a:schemeClr val="bg1"/>
                  </a:solidFill>
                  <a:latin typeface="Segoe UI Semibold" panose="020B0702040204020203" pitchFamily="34" charset="0"/>
                  <a:cs typeface="Segoe UI Semibold" panose="020B0702040204020203" pitchFamily="34" charset="0"/>
                </a:rPr>
                <a:t>Mesh</a:t>
              </a:r>
              <a:endParaRPr lang="id-ID" sz="1200" b="1" dirty="0">
                <a:solidFill>
                  <a:schemeClr val="bg1"/>
                </a:solidFill>
                <a:latin typeface="Segoe UI Semibold" panose="020B0702040204020203" pitchFamily="34" charset="0"/>
                <a:cs typeface="Segoe UI Semibold" panose="020B0702040204020203" pitchFamily="34" charset="0"/>
              </a:endParaRPr>
            </a:p>
          </p:txBody>
        </p:sp>
      </p:grpSp>
      <p:grpSp>
        <p:nvGrpSpPr>
          <p:cNvPr id="13" name="Nhóm 12">
            <a:extLst>
              <a:ext uri="{FF2B5EF4-FFF2-40B4-BE49-F238E27FC236}">
                <a16:creationId xmlns:a16="http://schemas.microsoft.com/office/drawing/2014/main" id="{8F3D1B86-3D6E-920B-23B9-1443556CBEC6}"/>
              </a:ext>
            </a:extLst>
          </p:cNvPr>
          <p:cNvGrpSpPr/>
          <p:nvPr/>
        </p:nvGrpSpPr>
        <p:grpSpPr>
          <a:xfrm>
            <a:off x="6300061" y="3866004"/>
            <a:ext cx="1568605" cy="277000"/>
            <a:chOff x="6300061" y="3866004"/>
            <a:chExt cx="1568605" cy="277000"/>
          </a:xfrm>
        </p:grpSpPr>
        <p:sp>
          <p:nvSpPr>
            <p:cNvPr id="6" name="Hình chữ nhật 5">
              <a:extLst>
                <a:ext uri="{FF2B5EF4-FFF2-40B4-BE49-F238E27FC236}">
                  <a16:creationId xmlns:a16="http://schemas.microsoft.com/office/drawing/2014/main" id="{D528EA84-BCEE-3C22-F466-D1FA62266DD9}"/>
                </a:ext>
              </a:extLst>
            </p:cNvPr>
            <p:cNvSpPr/>
            <p:nvPr/>
          </p:nvSpPr>
          <p:spPr>
            <a:xfrm>
              <a:off x="6300061" y="3866005"/>
              <a:ext cx="1568605" cy="276999"/>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87">
              <a:extLst>
                <a:ext uri="{FF2B5EF4-FFF2-40B4-BE49-F238E27FC236}">
                  <a16:creationId xmlns:a16="http://schemas.microsoft.com/office/drawing/2014/main" id="{6BD1C66F-5C40-5A75-B7FE-7C39BFD82A10}"/>
                </a:ext>
              </a:extLst>
            </p:cNvPr>
            <p:cNvSpPr txBox="1"/>
            <p:nvPr/>
          </p:nvSpPr>
          <p:spPr>
            <a:xfrm>
              <a:off x="6802074" y="3866004"/>
              <a:ext cx="564578" cy="276999"/>
            </a:xfrm>
            <a:prstGeom prst="rect">
              <a:avLst/>
            </a:prstGeom>
            <a:noFill/>
          </p:spPr>
          <p:txBody>
            <a:bodyPr wrap="none" rtlCol="0">
              <a:spAutoFit/>
            </a:bodyPr>
            <a:lstStyle/>
            <a:p>
              <a:pPr algn="ctr"/>
              <a:r>
                <a:rPr lang="vi-VN" sz="1200" b="1" dirty="0" err="1">
                  <a:solidFill>
                    <a:schemeClr val="bg1"/>
                  </a:solidFill>
                  <a:latin typeface="Segoe UI Semibold" panose="020B0702040204020203" pitchFamily="34" charset="0"/>
                  <a:cs typeface="Segoe UI Semibold" panose="020B0702040204020203" pitchFamily="34" charset="0"/>
                </a:rPr>
                <a:t>Mesh</a:t>
              </a:r>
              <a:endParaRPr lang="id-ID" sz="1200" b="1" dirty="0">
                <a:solidFill>
                  <a:schemeClr val="bg1"/>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5673667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fade">
                                      <p:cBhvr>
                                        <p:cTn id="21" dur="500"/>
                                        <p:tgtEl>
                                          <p:spTgt spid="114"/>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outVertic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outVertic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88" grpId="0"/>
      <p:bldP spid="114" grpId="0"/>
      <p:bldP spid="14" grpId="0"/>
      <p:bldP spid="9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23574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pic>
        <p:nvPicPr>
          <p:cNvPr id="8"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275C43D1-7312-75B7-559E-011CA1FC6D3A}"/>
              </a:ext>
            </a:extLst>
          </p:cNvPr>
          <p:cNvPicPr>
            <a:picLocks noChangeAspect="1"/>
          </p:cNvPicPr>
          <p:nvPr/>
        </p:nvPicPr>
        <p:blipFill>
          <a:blip r:embed="rId2" cstate="print">
            <a:extLst>
              <a:ext uri="{28A0092B-C50C-407E-A947-70E740481C1C}">
                <a14:useLocalDpi xmlns:a14="http://schemas.microsoft.com/office/drawing/2010/main" val="0"/>
              </a:ext>
            </a:extLst>
          </a:blip>
          <a:srcRect l="20164" r="20164"/>
          <a:stretch>
            <a:fillRect/>
          </a:stretch>
        </p:blipFill>
        <p:spPr>
          <a:xfrm>
            <a:off x="564648" y="-46273"/>
            <a:ext cx="2277685" cy="3818311"/>
          </a:xfrm>
          <a:prstGeom prst="rect">
            <a:avLst/>
          </a:prstGeom>
        </p:spPr>
      </p:pic>
      <p:sp>
        <p:nvSpPr>
          <p:cNvPr id="55" name="TextBox 54"/>
          <p:cNvSpPr txBox="1"/>
          <p:nvPr/>
        </p:nvSpPr>
        <p:spPr>
          <a:xfrm>
            <a:off x="4070112" y="362133"/>
            <a:ext cx="4509240" cy="120032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Smartphone/Laptop hỗ trợ kết nối WiFi 6</a:t>
            </a:r>
            <a:endParaRPr kumimoji="0" lang="id-ID" sz="36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56" name="Rectangle 55"/>
          <p:cNvSpPr/>
          <p:nvPr/>
        </p:nvSpPr>
        <p:spPr>
          <a:xfrm>
            <a:off x="4070111" y="1572229"/>
            <a:ext cx="4275452" cy="1923412"/>
          </a:xfrm>
          <a:prstGeom prst="rect">
            <a:avLst/>
          </a:prstGeom>
          <a:solidFill>
            <a:schemeClr val="bg1"/>
          </a:solidFill>
        </p:spPr>
        <p:txBody>
          <a:bodyPr wrap="square">
            <a:spAutoFit/>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kumimoji="0" lang="vi-VN" sz="1350" b="0"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Phần lớn các dòng </a:t>
            </a:r>
            <a:r>
              <a:rPr kumimoji="0" lang="vi-VN" sz="1350" b="1"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Smartphone Android </a:t>
            </a:r>
            <a:r>
              <a:rPr kumimoji="0" lang="vi-VN" sz="1350" b="0"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phân khúc tầm trung hiện nay đều được trang bị WiFi 6. </a:t>
            </a:r>
          </a:p>
          <a:p>
            <a:pPr marL="0" marR="0" lvl="0" indent="0" algn="just" defTabSz="685800" rtl="0" eaLnBrk="1" fontAlgn="auto" latinLnBrk="0" hangingPunct="1">
              <a:lnSpc>
                <a:spcPct val="150000"/>
              </a:lnSpc>
              <a:spcBef>
                <a:spcPts val="0"/>
              </a:spcBef>
              <a:spcAft>
                <a:spcPts val="0"/>
              </a:spcAft>
              <a:buClrTx/>
              <a:buSzTx/>
              <a:buFontTx/>
              <a:buNone/>
              <a:tabLst/>
              <a:defRPr/>
            </a:pPr>
            <a:r>
              <a:rPr kumimoji="0" lang="vi-VN" sz="1350" b="0"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Trong khi đó với </a:t>
            </a:r>
            <a:r>
              <a:rPr kumimoji="0" lang="vi-VN" sz="1350" b="1"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iphone</a:t>
            </a:r>
            <a:r>
              <a:rPr kumimoji="0" lang="vi-VN" sz="1350" b="0"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 thì kể từ iphone 11 trở lên (iphone 11, iphone 12, …) đều hỗ trợ WiFi 6, còn các máy cũ hơn như iphone XS Max trở về trước thì không có.</a:t>
            </a:r>
          </a:p>
        </p:txBody>
      </p:sp>
      <p:pic>
        <p:nvPicPr>
          <p:cNvPr id="11" name="Picture 23">
            <a:extLst>
              <a:ext uri="{FF2B5EF4-FFF2-40B4-BE49-F238E27FC236}">
                <a16:creationId xmlns:a16="http://schemas.microsoft.com/office/drawing/2014/main" id="{DF378215-71A5-C09F-84FD-1E71E767EDE3}"/>
              </a:ext>
            </a:extLst>
          </p:cNvPr>
          <p:cNvPicPr>
            <a:picLocks noChangeAspect="1"/>
          </p:cNvPicPr>
          <p:nvPr/>
        </p:nvPicPr>
        <p:blipFill>
          <a:blip r:embed="rId3" cstate="print">
            <a:extLst>
              <a:ext uri="{28A0092B-C50C-407E-A947-70E740481C1C}">
                <a14:useLocalDpi xmlns:a14="http://schemas.microsoft.com/office/drawing/2010/main" val="0"/>
              </a:ext>
            </a:extLst>
          </a:blip>
          <a:srcRect l="9710" r="9710"/>
          <a:stretch/>
        </p:blipFill>
        <p:spPr>
          <a:xfrm>
            <a:off x="1090259" y="556149"/>
            <a:ext cx="1190979" cy="2632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52668D84-5527-6F55-7CD0-41779E1AB352}"/>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0164" r="20164"/>
          <a:stretch>
            <a:fillRect/>
          </a:stretch>
        </p:blipFill>
        <p:spPr>
          <a:xfrm>
            <a:off x="1523732" y="-379130"/>
            <a:ext cx="2550724" cy="4276033"/>
          </a:xfrm>
          <a:prstGeom prst="rect">
            <a:avLst/>
          </a:prstGeom>
          <a:ln>
            <a:noFill/>
          </a:ln>
          <a:effectLst>
            <a:outerShdw blurRad="292100" dist="139700" dir="2700000" algn="tl" rotWithShape="0">
              <a:srgbClr val="333333">
                <a:alpha val="65000"/>
              </a:srgbClr>
            </a:outerShdw>
          </a:effectLst>
        </p:spPr>
      </p:pic>
      <p:pic>
        <p:nvPicPr>
          <p:cNvPr id="10" name="Picture 23">
            <a:extLst>
              <a:ext uri="{FF2B5EF4-FFF2-40B4-BE49-F238E27FC236}">
                <a16:creationId xmlns:a16="http://schemas.microsoft.com/office/drawing/2014/main" id="{8BD91C1C-59C7-4679-22DC-D77DB46B2491}"/>
              </a:ext>
            </a:extLst>
          </p:cNvPr>
          <p:cNvPicPr>
            <a:picLocks noChangeAspect="1"/>
          </p:cNvPicPr>
          <p:nvPr/>
        </p:nvPicPr>
        <p:blipFill>
          <a:blip r:embed="rId5" cstate="print">
            <a:extLst>
              <a:ext uri="{28A0092B-C50C-407E-A947-70E740481C1C}">
                <a14:useLocalDpi xmlns:a14="http://schemas.microsoft.com/office/drawing/2010/main" val="0"/>
              </a:ext>
            </a:extLst>
          </a:blip>
          <a:srcRect t="3407" b="3407"/>
          <a:stretch/>
        </p:blipFill>
        <p:spPr>
          <a:xfrm>
            <a:off x="2102473" y="284347"/>
            <a:ext cx="1408752" cy="2990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69805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Tính năng ưu việt</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A69F93FA-42D8-FB44-3540-685C7C0E76C9}"/>
              </a:ext>
            </a:extLst>
          </p:cNvPr>
          <p:cNvGrpSpPr/>
          <p:nvPr/>
        </p:nvGrpSpPr>
        <p:grpSpPr>
          <a:xfrm>
            <a:off x="839444" y="1692860"/>
            <a:ext cx="1401057" cy="1401057"/>
            <a:chOff x="1119258" y="2257147"/>
            <a:chExt cx="1868076" cy="1868076"/>
          </a:xfrm>
          <a:solidFill>
            <a:srgbClr val="103045"/>
          </a:solidFill>
        </p:grpSpPr>
        <p:sp>
          <p:nvSpPr>
            <p:cNvPr id="41" name="Freeform 6">
              <a:extLst>
                <a:ext uri="{FF2B5EF4-FFF2-40B4-BE49-F238E27FC236}">
                  <a16:creationId xmlns:a16="http://schemas.microsoft.com/office/drawing/2014/main" id="{2545FBED-53C4-44F6-3750-B53A595D189A}"/>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42" name="Freeform 7">
              <a:extLst>
                <a:ext uri="{FF2B5EF4-FFF2-40B4-BE49-F238E27FC236}">
                  <a16:creationId xmlns:a16="http://schemas.microsoft.com/office/drawing/2014/main" id="{7E0D4903-6806-5009-FC99-2028BB9DC4A5}"/>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43" name="Freeform 8">
              <a:extLst>
                <a:ext uri="{FF2B5EF4-FFF2-40B4-BE49-F238E27FC236}">
                  <a16:creationId xmlns:a16="http://schemas.microsoft.com/office/drawing/2014/main" id="{B44E553F-1FD5-9FB2-1F04-57316480254C}"/>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45" name="Freeform 9">
              <a:extLst>
                <a:ext uri="{FF2B5EF4-FFF2-40B4-BE49-F238E27FC236}">
                  <a16:creationId xmlns:a16="http://schemas.microsoft.com/office/drawing/2014/main" id="{68768B29-C3D7-075C-FDDE-3C95C7C56A88}"/>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53" name="Freeform 10">
              <a:extLst>
                <a:ext uri="{FF2B5EF4-FFF2-40B4-BE49-F238E27FC236}">
                  <a16:creationId xmlns:a16="http://schemas.microsoft.com/office/drawing/2014/main" id="{7B0C59F7-D2A1-5BDC-85D7-865912A4C8B8}"/>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54" name="Freeform 11">
              <a:extLst>
                <a:ext uri="{FF2B5EF4-FFF2-40B4-BE49-F238E27FC236}">
                  <a16:creationId xmlns:a16="http://schemas.microsoft.com/office/drawing/2014/main" id="{B853309B-0A8A-E0AF-62DB-607C9849C723}"/>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55" name="Freeform 12">
              <a:extLst>
                <a:ext uri="{FF2B5EF4-FFF2-40B4-BE49-F238E27FC236}">
                  <a16:creationId xmlns:a16="http://schemas.microsoft.com/office/drawing/2014/main" id="{2F6C0EAF-764F-28E6-4D58-BB0C321DFDDF}"/>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56" name="Freeform 13">
              <a:extLst>
                <a:ext uri="{FF2B5EF4-FFF2-40B4-BE49-F238E27FC236}">
                  <a16:creationId xmlns:a16="http://schemas.microsoft.com/office/drawing/2014/main" id="{D337CE8C-4277-958B-3C26-2FC7A76FF6DE}"/>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59" name="Freeform 14">
              <a:extLst>
                <a:ext uri="{FF2B5EF4-FFF2-40B4-BE49-F238E27FC236}">
                  <a16:creationId xmlns:a16="http://schemas.microsoft.com/office/drawing/2014/main" id="{6BCD1CEF-05A1-DCB5-E4EC-89CD6B2E4955}"/>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61" name="Freeform 15">
              <a:extLst>
                <a:ext uri="{FF2B5EF4-FFF2-40B4-BE49-F238E27FC236}">
                  <a16:creationId xmlns:a16="http://schemas.microsoft.com/office/drawing/2014/main" id="{2E88E751-AF08-68F5-9230-DCD4BA906C06}"/>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62" name="Freeform 16">
              <a:extLst>
                <a:ext uri="{FF2B5EF4-FFF2-40B4-BE49-F238E27FC236}">
                  <a16:creationId xmlns:a16="http://schemas.microsoft.com/office/drawing/2014/main" id="{FDE45092-0AE9-B81A-6B45-133FB69411EA}"/>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64" name="Freeform 17">
              <a:extLst>
                <a:ext uri="{FF2B5EF4-FFF2-40B4-BE49-F238E27FC236}">
                  <a16:creationId xmlns:a16="http://schemas.microsoft.com/office/drawing/2014/main" id="{56E9A110-C634-2E4A-7A2A-66C8E0554C76}"/>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grpSp>
        <p:nvGrpSpPr>
          <p:cNvPr id="67" name="Group 66">
            <a:extLst>
              <a:ext uri="{FF2B5EF4-FFF2-40B4-BE49-F238E27FC236}">
                <a16:creationId xmlns:a16="http://schemas.microsoft.com/office/drawing/2014/main" id="{FE176937-C48D-B7E0-4564-E1A14B768CFB}"/>
              </a:ext>
            </a:extLst>
          </p:cNvPr>
          <p:cNvGrpSpPr/>
          <p:nvPr/>
        </p:nvGrpSpPr>
        <p:grpSpPr>
          <a:xfrm>
            <a:off x="2850178" y="1692860"/>
            <a:ext cx="1401057" cy="1401057"/>
            <a:chOff x="3800237" y="2257147"/>
            <a:chExt cx="1868076" cy="1868076"/>
          </a:xfrm>
          <a:solidFill>
            <a:srgbClr val="2C3F50"/>
          </a:solidFill>
        </p:grpSpPr>
        <p:sp>
          <p:nvSpPr>
            <p:cNvPr id="68" name="Freeform 6">
              <a:extLst>
                <a:ext uri="{FF2B5EF4-FFF2-40B4-BE49-F238E27FC236}">
                  <a16:creationId xmlns:a16="http://schemas.microsoft.com/office/drawing/2014/main" id="{A038355C-9266-52E1-4896-D021CA2E05EC}"/>
                </a:ext>
              </a:extLst>
            </p:cNvPr>
            <p:cNvSpPr>
              <a:spLocks/>
            </p:cNvSpPr>
            <p:nvPr/>
          </p:nvSpPr>
          <p:spPr bwMode="auto">
            <a:xfrm>
              <a:off x="5176020"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69" name="Freeform 7">
              <a:extLst>
                <a:ext uri="{FF2B5EF4-FFF2-40B4-BE49-F238E27FC236}">
                  <a16:creationId xmlns:a16="http://schemas.microsoft.com/office/drawing/2014/main" id="{E886E8B0-FA54-1CCE-C4CB-65744BED180D}"/>
                </a:ext>
              </a:extLst>
            </p:cNvPr>
            <p:cNvSpPr>
              <a:spLocks/>
            </p:cNvSpPr>
            <p:nvPr/>
          </p:nvSpPr>
          <p:spPr bwMode="auto">
            <a:xfrm>
              <a:off x="4756252"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0" name="Freeform 8">
              <a:extLst>
                <a:ext uri="{FF2B5EF4-FFF2-40B4-BE49-F238E27FC236}">
                  <a16:creationId xmlns:a16="http://schemas.microsoft.com/office/drawing/2014/main" id="{CB16DDAE-C7AB-F2DE-343F-AF378336A4CE}"/>
                </a:ext>
              </a:extLst>
            </p:cNvPr>
            <p:cNvSpPr>
              <a:spLocks/>
            </p:cNvSpPr>
            <p:nvPr/>
          </p:nvSpPr>
          <p:spPr bwMode="auto">
            <a:xfrm>
              <a:off x="5477110"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1" name="Freeform 9">
              <a:extLst>
                <a:ext uri="{FF2B5EF4-FFF2-40B4-BE49-F238E27FC236}">
                  <a16:creationId xmlns:a16="http://schemas.microsoft.com/office/drawing/2014/main" id="{0B4EB8B0-BE5A-27C0-DA20-EB3C34053873}"/>
                </a:ext>
              </a:extLst>
            </p:cNvPr>
            <p:cNvSpPr>
              <a:spLocks/>
            </p:cNvSpPr>
            <p:nvPr/>
          </p:nvSpPr>
          <p:spPr bwMode="auto">
            <a:xfrm>
              <a:off x="5477110"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2" name="Freeform 10">
              <a:extLst>
                <a:ext uri="{FF2B5EF4-FFF2-40B4-BE49-F238E27FC236}">
                  <a16:creationId xmlns:a16="http://schemas.microsoft.com/office/drawing/2014/main" id="{C789A7FB-94AB-524E-6C27-9F87AE3CE02E}"/>
                </a:ext>
              </a:extLst>
            </p:cNvPr>
            <p:cNvSpPr>
              <a:spLocks/>
            </p:cNvSpPr>
            <p:nvPr/>
          </p:nvSpPr>
          <p:spPr bwMode="auto">
            <a:xfrm>
              <a:off x="5176020"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3" name="Freeform 11">
              <a:extLst>
                <a:ext uri="{FF2B5EF4-FFF2-40B4-BE49-F238E27FC236}">
                  <a16:creationId xmlns:a16="http://schemas.microsoft.com/office/drawing/2014/main" id="{C825371F-88A2-8965-690F-A5B608E048E2}"/>
                </a:ext>
              </a:extLst>
            </p:cNvPr>
            <p:cNvSpPr>
              <a:spLocks/>
            </p:cNvSpPr>
            <p:nvPr/>
          </p:nvSpPr>
          <p:spPr bwMode="auto">
            <a:xfrm>
              <a:off x="4756252"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4" name="Freeform 12">
              <a:extLst>
                <a:ext uri="{FF2B5EF4-FFF2-40B4-BE49-F238E27FC236}">
                  <a16:creationId xmlns:a16="http://schemas.microsoft.com/office/drawing/2014/main" id="{5669A606-29C5-A46A-4025-EB9C0BFB3287}"/>
                </a:ext>
              </a:extLst>
            </p:cNvPr>
            <p:cNvSpPr>
              <a:spLocks/>
            </p:cNvSpPr>
            <p:nvPr/>
          </p:nvSpPr>
          <p:spPr bwMode="auto">
            <a:xfrm>
              <a:off x="4287036"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5" name="Freeform 13">
              <a:extLst>
                <a:ext uri="{FF2B5EF4-FFF2-40B4-BE49-F238E27FC236}">
                  <a16:creationId xmlns:a16="http://schemas.microsoft.com/office/drawing/2014/main" id="{775CCDE5-87AE-7CD7-2BA9-6092F8203FC9}"/>
                </a:ext>
              </a:extLst>
            </p:cNvPr>
            <p:cNvSpPr>
              <a:spLocks/>
            </p:cNvSpPr>
            <p:nvPr/>
          </p:nvSpPr>
          <p:spPr bwMode="auto">
            <a:xfrm>
              <a:off x="3937595"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6" name="Freeform 14">
              <a:extLst>
                <a:ext uri="{FF2B5EF4-FFF2-40B4-BE49-F238E27FC236}">
                  <a16:creationId xmlns:a16="http://schemas.microsoft.com/office/drawing/2014/main" id="{B22EE834-3BC4-87F0-EEDC-C95A04E7FE53}"/>
                </a:ext>
              </a:extLst>
            </p:cNvPr>
            <p:cNvSpPr>
              <a:spLocks/>
            </p:cNvSpPr>
            <p:nvPr/>
          </p:nvSpPr>
          <p:spPr bwMode="auto">
            <a:xfrm>
              <a:off x="3800237"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7" name="Freeform 15">
              <a:extLst>
                <a:ext uri="{FF2B5EF4-FFF2-40B4-BE49-F238E27FC236}">
                  <a16:creationId xmlns:a16="http://schemas.microsoft.com/office/drawing/2014/main" id="{F20F0523-019A-D3F3-559B-D90628B75323}"/>
                </a:ext>
              </a:extLst>
            </p:cNvPr>
            <p:cNvSpPr>
              <a:spLocks/>
            </p:cNvSpPr>
            <p:nvPr/>
          </p:nvSpPr>
          <p:spPr bwMode="auto">
            <a:xfrm>
              <a:off x="3800237"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8" name="Freeform 16">
              <a:extLst>
                <a:ext uri="{FF2B5EF4-FFF2-40B4-BE49-F238E27FC236}">
                  <a16:creationId xmlns:a16="http://schemas.microsoft.com/office/drawing/2014/main" id="{B022C1A0-50E1-BB2E-194C-A33D32259105}"/>
                </a:ext>
              </a:extLst>
            </p:cNvPr>
            <p:cNvSpPr>
              <a:spLocks/>
            </p:cNvSpPr>
            <p:nvPr/>
          </p:nvSpPr>
          <p:spPr bwMode="auto">
            <a:xfrm>
              <a:off x="3937595"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9" name="Freeform 17">
              <a:extLst>
                <a:ext uri="{FF2B5EF4-FFF2-40B4-BE49-F238E27FC236}">
                  <a16:creationId xmlns:a16="http://schemas.microsoft.com/office/drawing/2014/main" id="{A82BA253-6923-C7C3-7A9B-B377A2309FA3}"/>
                </a:ext>
              </a:extLst>
            </p:cNvPr>
            <p:cNvSpPr>
              <a:spLocks/>
            </p:cNvSpPr>
            <p:nvPr/>
          </p:nvSpPr>
          <p:spPr bwMode="auto">
            <a:xfrm>
              <a:off x="4287036"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grpSp>
        <p:nvGrpSpPr>
          <p:cNvPr id="81" name="Group 80">
            <a:extLst>
              <a:ext uri="{FF2B5EF4-FFF2-40B4-BE49-F238E27FC236}">
                <a16:creationId xmlns:a16="http://schemas.microsoft.com/office/drawing/2014/main" id="{D4792C3D-4827-112F-D622-0532A6D0EC2E}"/>
              </a:ext>
            </a:extLst>
          </p:cNvPr>
          <p:cNvGrpSpPr/>
          <p:nvPr/>
        </p:nvGrpSpPr>
        <p:grpSpPr>
          <a:xfrm>
            <a:off x="4909810" y="1692860"/>
            <a:ext cx="1401057" cy="1401057"/>
            <a:chOff x="6546413" y="2257147"/>
            <a:chExt cx="1868076" cy="1868076"/>
          </a:xfrm>
          <a:solidFill>
            <a:srgbClr val="3E5972"/>
          </a:solidFill>
        </p:grpSpPr>
        <p:sp>
          <p:nvSpPr>
            <p:cNvPr id="82" name="Freeform 6">
              <a:extLst>
                <a:ext uri="{FF2B5EF4-FFF2-40B4-BE49-F238E27FC236}">
                  <a16:creationId xmlns:a16="http://schemas.microsoft.com/office/drawing/2014/main" id="{CB9674E2-E2B7-EC36-D022-4A0D99448BEF}"/>
                </a:ext>
              </a:extLst>
            </p:cNvPr>
            <p:cNvSpPr>
              <a:spLocks/>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3" name="Freeform 7">
              <a:extLst>
                <a:ext uri="{FF2B5EF4-FFF2-40B4-BE49-F238E27FC236}">
                  <a16:creationId xmlns:a16="http://schemas.microsoft.com/office/drawing/2014/main" id="{520FE7DC-62DC-9AF8-F9C2-CC49CE990390}"/>
                </a:ext>
              </a:extLst>
            </p:cNvPr>
            <p:cNvSpPr>
              <a:spLocks/>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4" name="Freeform 8">
              <a:extLst>
                <a:ext uri="{FF2B5EF4-FFF2-40B4-BE49-F238E27FC236}">
                  <a16:creationId xmlns:a16="http://schemas.microsoft.com/office/drawing/2014/main" id="{40563E6B-CFE4-CA25-2229-FCA8FD9CFF60}"/>
                </a:ext>
              </a:extLst>
            </p:cNvPr>
            <p:cNvSpPr>
              <a:spLocks/>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5" name="Freeform 9">
              <a:extLst>
                <a:ext uri="{FF2B5EF4-FFF2-40B4-BE49-F238E27FC236}">
                  <a16:creationId xmlns:a16="http://schemas.microsoft.com/office/drawing/2014/main" id="{1E9FAD99-FB52-B8B0-6A29-6DBA325E38AD}"/>
                </a:ext>
              </a:extLst>
            </p:cNvPr>
            <p:cNvSpPr>
              <a:spLocks/>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6" name="Freeform 10">
              <a:extLst>
                <a:ext uri="{FF2B5EF4-FFF2-40B4-BE49-F238E27FC236}">
                  <a16:creationId xmlns:a16="http://schemas.microsoft.com/office/drawing/2014/main" id="{5E82384E-755D-FE46-0F01-4F0C0817A8F4}"/>
                </a:ext>
              </a:extLst>
            </p:cNvPr>
            <p:cNvSpPr>
              <a:spLocks/>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7" name="Freeform 11">
              <a:extLst>
                <a:ext uri="{FF2B5EF4-FFF2-40B4-BE49-F238E27FC236}">
                  <a16:creationId xmlns:a16="http://schemas.microsoft.com/office/drawing/2014/main" id="{DFAA5A39-F4C1-26E9-B801-03A8770636D4}"/>
                </a:ext>
              </a:extLst>
            </p:cNvPr>
            <p:cNvSpPr>
              <a:spLocks/>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8" name="Freeform 12">
              <a:extLst>
                <a:ext uri="{FF2B5EF4-FFF2-40B4-BE49-F238E27FC236}">
                  <a16:creationId xmlns:a16="http://schemas.microsoft.com/office/drawing/2014/main" id="{8534BA7E-31D6-3A17-B69E-7C30DA885C85}"/>
                </a:ext>
              </a:extLst>
            </p:cNvPr>
            <p:cNvSpPr>
              <a:spLocks/>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9" name="Freeform 13">
              <a:extLst>
                <a:ext uri="{FF2B5EF4-FFF2-40B4-BE49-F238E27FC236}">
                  <a16:creationId xmlns:a16="http://schemas.microsoft.com/office/drawing/2014/main" id="{6E4D1B0C-EECA-86EB-19D9-A6A8F203C903}"/>
                </a:ext>
              </a:extLst>
            </p:cNvPr>
            <p:cNvSpPr>
              <a:spLocks/>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0" name="Freeform 14">
              <a:extLst>
                <a:ext uri="{FF2B5EF4-FFF2-40B4-BE49-F238E27FC236}">
                  <a16:creationId xmlns:a16="http://schemas.microsoft.com/office/drawing/2014/main" id="{8FE0ACBA-E0F1-CE42-D7E3-494197703468}"/>
                </a:ext>
              </a:extLst>
            </p:cNvPr>
            <p:cNvSpPr>
              <a:spLocks/>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1" name="Freeform 15">
              <a:extLst>
                <a:ext uri="{FF2B5EF4-FFF2-40B4-BE49-F238E27FC236}">
                  <a16:creationId xmlns:a16="http://schemas.microsoft.com/office/drawing/2014/main" id="{77C50CC2-7EDC-E881-9E8D-C228CFD85AE2}"/>
                </a:ext>
              </a:extLst>
            </p:cNvPr>
            <p:cNvSpPr>
              <a:spLocks/>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2" name="Freeform 16">
              <a:extLst>
                <a:ext uri="{FF2B5EF4-FFF2-40B4-BE49-F238E27FC236}">
                  <a16:creationId xmlns:a16="http://schemas.microsoft.com/office/drawing/2014/main" id="{E4DDC94A-1CA9-8B5F-C13F-999DB9B913EC}"/>
                </a:ext>
              </a:extLst>
            </p:cNvPr>
            <p:cNvSpPr>
              <a:spLocks/>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3" name="Freeform 17">
              <a:extLst>
                <a:ext uri="{FF2B5EF4-FFF2-40B4-BE49-F238E27FC236}">
                  <a16:creationId xmlns:a16="http://schemas.microsoft.com/office/drawing/2014/main" id="{A2AF43F5-685D-64A9-6E19-5ECF2A96F63F}"/>
                </a:ext>
              </a:extLst>
            </p:cNvPr>
            <p:cNvSpPr>
              <a:spLocks/>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grpSp>
        <p:nvGrpSpPr>
          <p:cNvPr id="95" name="Group 94">
            <a:extLst>
              <a:ext uri="{FF2B5EF4-FFF2-40B4-BE49-F238E27FC236}">
                <a16:creationId xmlns:a16="http://schemas.microsoft.com/office/drawing/2014/main" id="{FD8AB21E-2546-D309-7900-95B388A5F1E5}"/>
              </a:ext>
            </a:extLst>
          </p:cNvPr>
          <p:cNvGrpSpPr/>
          <p:nvPr/>
        </p:nvGrpSpPr>
        <p:grpSpPr>
          <a:xfrm>
            <a:off x="6927897" y="1692860"/>
            <a:ext cx="1401057" cy="1401057"/>
            <a:chOff x="9237196" y="2257147"/>
            <a:chExt cx="1868076" cy="1868076"/>
          </a:xfrm>
          <a:solidFill>
            <a:srgbClr val="6D90AF"/>
          </a:solidFill>
        </p:grpSpPr>
        <p:sp>
          <p:nvSpPr>
            <p:cNvPr id="96" name="Freeform 6">
              <a:extLst>
                <a:ext uri="{FF2B5EF4-FFF2-40B4-BE49-F238E27FC236}">
                  <a16:creationId xmlns:a16="http://schemas.microsoft.com/office/drawing/2014/main" id="{AE074725-3459-ED49-16DB-59F83346E21F}"/>
                </a:ext>
              </a:extLst>
            </p:cNvPr>
            <p:cNvSpPr>
              <a:spLocks/>
            </p:cNvSpPr>
            <p:nvPr/>
          </p:nvSpPr>
          <p:spPr bwMode="auto">
            <a:xfrm>
              <a:off x="10612979"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7" name="Freeform 7">
              <a:extLst>
                <a:ext uri="{FF2B5EF4-FFF2-40B4-BE49-F238E27FC236}">
                  <a16:creationId xmlns:a16="http://schemas.microsoft.com/office/drawing/2014/main" id="{B35A9827-3B3D-C53D-10EE-920140E5C9A8}"/>
                </a:ext>
              </a:extLst>
            </p:cNvPr>
            <p:cNvSpPr>
              <a:spLocks/>
            </p:cNvSpPr>
            <p:nvPr/>
          </p:nvSpPr>
          <p:spPr bwMode="auto">
            <a:xfrm>
              <a:off x="10193211"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8" name="Freeform 8">
              <a:extLst>
                <a:ext uri="{FF2B5EF4-FFF2-40B4-BE49-F238E27FC236}">
                  <a16:creationId xmlns:a16="http://schemas.microsoft.com/office/drawing/2014/main" id="{54C571FF-51B0-3E1B-2ED8-B5DD1BC84A55}"/>
                </a:ext>
              </a:extLst>
            </p:cNvPr>
            <p:cNvSpPr>
              <a:spLocks/>
            </p:cNvSpPr>
            <p:nvPr/>
          </p:nvSpPr>
          <p:spPr bwMode="auto">
            <a:xfrm>
              <a:off x="10914069"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9" name="Freeform 9">
              <a:extLst>
                <a:ext uri="{FF2B5EF4-FFF2-40B4-BE49-F238E27FC236}">
                  <a16:creationId xmlns:a16="http://schemas.microsoft.com/office/drawing/2014/main" id="{11DDEF7B-B9D3-C27A-F3DE-958CEADE22F0}"/>
                </a:ext>
              </a:extLst>
            </p:cNvPr>
            <p:cNvSpPr>
              <a:spLocks/>
            </p:cNvSpPr>
            <p:nvPr/>
          </p:nvSpPr>
          <p:spPr bwMode="auto">
            <a:xfrm>
              <a:off x="10914069"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0" name="Freeform 10">
              <a:extLst>
                <a:ext uri="{FF2B5EF4-FFF2-40B4-BE49-F238E27FC236}">
                  <a16:creationId xmlns:a16="http://schemas.microsoft.com/office/drawing/2014/main" id="{E9B94181-BDA6-ACED-42BC-9DB695A6AEE3}"/>
                </a:ext>
              </a:extLst>
            </p:cNvPr>
            <p:cNvSpPr>
              <a:spLocks/>
            </p:cNvSpPr>
            <p:nvPr/>
          </p:nvSpPr>
          <p:spPr bwMode="auto">
            <a:xfrm>
              <a:off x="10612979"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1" name="Freeform 11">
              <a:extLst>
                <a:ext uri="{FF2B5EF4-FFF2-40B4-BE49-F238E27FC236}">
                  <a16:creationId xmlns:a16="http://schemas.microsoft.com/office/drawing/2014/main" id="{922B359D-CE85-D25F-9342-80696DE7C939}"/>
                </a:ext>
              </a:extLst>
            </p:cNvPr>
            <p:cNvSpPr>
              <a:spLocks/>
            </p:cNvSpPr>
            <p:nvPr/>
          </p:nvSpPr>
          <p:spPr bwMode="auto">
            <a:xfrm>
              <a:off x="10193211"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2" name="Freeform 12">
              <a:extLst>
                <a:ext uri="{FF2B5EF4-FFF2-40B4-BE49-F238E27FC236}">
                  <a16:creationId xmlns:a16="http://schemas.microsoft.com/office/drawing/2014/main" id="{84C409AA-C292-107E-B9A4-13C7FC313EEC}"/>
                </a:ext>
              </a:extLst>
            </p:cNvPr>
            <p:cNvSpPr>
              <a:spLocks/>
            </p:cNvSpPr>
            <p:nvPr/>
          </p:nvSpPr>
          <p:spPr bwMode="auto">
            <a:xfrm>
              <a:off x="9723995"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3" name="Freeform 13">
              <a:extLst>
                <a:ext uri="{FF2B5EF4-FFF2-40B4-BE49-F238E27FC236}">
                  <a16:creationId xmlns:a16="http://schemas.microsoft.com/office/drawing/2014/main" id="{8F6A8ABF-8C32-CE31-7CF9-C71912AC7B2B}"/>
                </a:ext>
              </a:extLst>
            </p:cNvPr>
            <p:cNvSpPr>
              <a:spLocks/>
            </p:cNvSpPr>
            <p:nvPr/>
          </p:nvSpPr>
          <p:spPr bwMode="auto">
            <a:xfrm>
              <a:off x="9374554"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4" name="Freeform 14">
              <a:extLst>
                <a:ext uri="{FF2B5EF4-FFF2-40B4-BE49-F238E27FC236}">
                  <a16:creationId xmlns:a16="http://schemas.microsoft.com/office/drawing/2014/main" id="{C67E02F3-3E7C-7D3E-6573-A0A4A802C705}"/>
                </a:ext>
              </a:extLst>
            </p:cNvPr>
            <p:cNvSpPr>
              <a:spLocks/>
            </p:cNvSpPr>
            <p:nvPr/>
          </p:nvSpPr>
          <p:spPr bwMode="auto">
            <a:xfrm>
              <a:off x="9237196"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5" name="Freeform 15">
              <a:extLst>
                <a:ext uri="{FF2B5EF4-FFF2-40B4-BE49-F238E27FC236}">
                  <a16:creationId xmlns:a16="http://schemas.microsoft.com/office/drawing/2014/main" id="{AE9507AC-D23F-72F2-2011-6DEDAFA7EC8D}"/>
                </a:ext>
              </a:extLst>
            </p:cNvPr>
            <p:cNvSpPr>
              <a:spLocks/>
            </p:cNvSpPr>
            <p:nvPr/>
          </p:nvSpPr>
          <p:spPr bwMode="auto">
            <a:xfrm>
              <a:off x="9237196"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6" name="Freeform 16">
              <a:extLst>
                <a:ext uri="{FF2B5EF4-FFF2-40B4-BE49-F238E27FC236}">
                  <a16:creationId xmlns:a16="http://schemas.microsoft.com/office/drawing/2014/main" id="{425876F9-D1B7-CB1A-146E-16FD5B02055E}"/>
                </a:ext>
              </a:extLst>
            </p:cNvPr>
            <p:cNvSpPr>
              <a:spLocks/>
            </p:cNvSpPr>
            <p:nvPr/>
          </p:nvSpPr>
          <p:spPr bwMode="auto">
            <a:xfrm>
              <a:off x="9374554"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7" name="Freeform 17">
              <a:extLst>
                <a:ext uri="{FF2B5EF4-FFF2-40B4-BE49-F238E27FC236}">
                  <a16:creationId xmlns:a16="http://schemas.microsoft.com/office/drawing/2014/main" id="{7C5B6CD5-2479-4047-EC9B-FA0ACF784AB8}"/>
                </a:ext>
              </a:extLst>
            </p:cNvPr>
            <p:cNvSpPr>
              <a:spLocks/>
            </p:cNvSpPr>
            <p:nvPr/>
          </p:nvSpPr>
          <p:spPr bwMode="auto">
            <a:xfrm>
              <a:off x="9723995"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sp>
        <p:nvSpPr>
          <p:cNvPr id="108" name="TextBox 107">
            <a:extLst>
              <a:ext uri="{FF2B5EF4-FFF2-40B4-BE49-F238E27FC236}">
                <a16:creationId xmlns:a16="http://schemas.microsoft.com/office/drawing/2014/main" id="{A1CC5303-AEE9-D164-2ECF-5778E48EFC56}"/>
              </a:ext>
            </a:extLst>
          </p:cNvPr>
          <p:cNvSpPr txBox="1"/>
          <p:nvPr/>
        </p:nvSpPr>
        <p:spPr>
          <a:xfrm>
            <a:off x="839444" y="3504672"/>
            <a:ext cx="1401057" cy="784830"/>
          </a:xfrm>
          <a:prstGeom prst="rect">
            <a:avLst/>
          </a:prstGeom>
          <a:noFill/>
        </p:spPr>
        <p:txBody>
          <a:bodyPr wrap="square" rtlCol="0">
            <a:spAutoFit/>
          </a:bodyPr>
          <a:lstStyle/>
          <a:p>
            <a:pPr algn="ctr"/>
            <a:r>
              <a:rPr lang="vi-VN" sz="900" dirty="0">
                <a:solidFill>
                  <a:schemeClr val="tx2">
                    <a:lumMod val="50000"/>
                  </a:schemeClr>
                </a:solidFill>
                <a:latin typeface="Segoe UI Variable Small" pitchFamily="2" charset="0"/>
              </a:rPr>
              <a:t>Hoạt động trên cả WiFi Band 2.4GHz &amp; 5GHz.</a:t>
            </a:r>
          </a:p>
          <a:p>
            <a:pPr algn="ctr"/>
            <a:r>
              <a:rPr lang="vi-VN" sz="900" dirty="0">
                <a:solidFill>
                  <a:schemeClr val="tx2">
                    <a:lumMod val="50000"/>
                  </a:schemeClr>
                </a:solidFill>
                <a:latin typeface="Segoe UI Variable Small" pitchFamily="2" charset="0"/>
              </a:rPr>
              <a:t>Vùng phủ dịch vụ tăng đáng kể so với tiêu chuẩn WiFi trước.</a:t>
            </a:r>
            <a:endParaRPr lang="en-US" sz="900" dirty="0">
              <a:solidFill>
                <a:schemeClr val="tx2">
                  <a:lumMod val="50000"/>
                </a:schemeClr>
              </a:solidFill>
              <a:latin typeface="Segoe UI Variable Small" pitchFamily="2" charset="0"/>
            </a:endParaRPr>
          </a:p>
        </p:txBody>
      </p:sp>
      <p:sp>
        <p:nvSpPr>
          <p:cNvPr id="109" name="TextBox 108">
            <a:extLst>
              <a:ext uri="{FF2B5EF4-FFF2-40B4-BE49-F238E27FC236}">
                <a16:creationId xmlns:a16="http://schemas.microsoft.com/office/drawing/2014/main" id="{0479CFB9-D239-6BDC-BD36-A1A8EC14EDE7}"/>
              </a:ext>
            </a:extLst>
          </p:cNvPr>
          <p:cNvSpPr txBox="1"/>
          <p:nvPr/>
        </p:nvSpPr>
        <p:spPr>
          <a:xfrm>
            <a:off x="793750" y="3260864"/>
            <a:ext cx="1492446" cy="300082"/>
          </a:xfrm>
          <a:prstGeom prst="rect">
            <a:avLst/>
          </a:prstGeom>
          <a:noFill/>
        </p:spPr>
        <p:txBody>
          <a:bodyPr wrap="square" rtlCol="0">
            <a:spAutoFit/>
          </a:bodyPr>
          <a:lstStyle/>
          <a:p>
            <a:pPr algn="ctr"/>
            <a:r>
              <a:rPr lang="vi-VN" sz="1350" b="1" dirty="0">
                <a:solidFill>
                  <a:schemeClr val="tx2">
                    <a:lumMod val="50000"/>
                  </a:schemeClr>
                </a:solidFill>
                <a:latin typeface="Segoe UI" panose="020B0502040204020203" pitchFamily="34" charset="0"/>
                <a:cs typeface="Segoe UI" panose="020B0502040204020203" pitchFamily="34" charset="0"/>
              </a:rPr>
              <a:t>Tương thích</a:t>
            </a:r>
            <a:endParaRPr lang="en-US" sz="1350" b="1" dirty="0">
              <a:solidFill>
                <a:schemeClr val="tx2">
                  <a:lumMod val="50000"/>
                </a:schemeClr>
              </a:solidFill>
              <a:latin typeface="Segoe UI" panose="020B0502040204020203" pitchFamily="34" charset="0"/>
              <a:cs typeface="Segoe UI" panose="020B0502040204020203" pitchFamily="34" charset="0"/>
            </a:endParaRPr>
          </a:p>
        </p:txBody>
      </p:sp>
      <p:sp>
        <p:nvSpPr>
          <p:cNvPr id="110" name="TextBox 109">
            <a:extLst>
              <a:ext uri="{FF2B5EF4-FFF2-40B4-BE49-F238E27FC236}">
                <a16:creationId xmlns:a16="http://schemas.microsoft.com/office/drawing/2014/main" id="{823324F3-9D4C-BC3E-AECD-7B984671A6D9}"/>
              </a:ext>
            </a:extLst>
          </p:cNvPr>
          <p:cNvSpPr txBox="1"/>
          <p:nvPr/>
        </p:nvSpPr>
        <p:spPr>
          <a:xfrm>
            <a:off x="2850178" y="3504672"/>
            <a:ext cx="1401057" cy="923330"/>
          </a:xfrm>
          <a:prstGeom prst="rect">
            <a:avLst/>
          </a:prstGeom>
          <a:noFill/>
        </p:spPr>
        <p:txBody>
          <a:bodyPr wrap="square" rtlCol="0">
            <a:spAutoFit/>
          </a:bodyPr>
          <a:lstStyle/>
          <a:p>
            <a:pPr algn="ctr"/>
            <a:r>
              <a:rPr lang="vi-VN" sz="900" dirty="0">
                <a:solidFill>
                  <a:schemeClr val="tx2">
                    <a:lumMod val="50000"/>
                  </a:schemeClr>
                </a:solidFill>
                <a:latin typeface="Segoe UI Variable Small" pitchFamily="2" charset="0"/>
              </a:rPr>
              <a:t>Cung cấp băng thông cao với độ trễ thấp cho từng thiết bị.</a:t>
            </a:r>
          </a:p>
          <a:p>
            <a:pPr algn="ctr"/>
            <a:r>
              <a:rPr lang="vi-VN" sz="900" dirty="0">
                <a:solidFill>
                  <a:schemeClr val="tx2">
                    <a:lumMod val="50000"/>
                  </a:schemeClr>
                </a:solidFill>
                <a:latin typeface="Segoe UI Variable Small" pitchFamily="2" charset="0"/>
              </a:rPr>
              <a:t>Truyền dữ liệu nhanh hơn với nhiều thiết bị được kết nối.</a:t>
            </a:r>
          </a:p>
        </p:txBody>
      </p:sp>
      <p:sp>
        <p:nvSpPr>
          <p:cNvPr id="111" name="TextBox 110">
            <a:extLst>
              <a:ext uri="{FF2B5EF4-FFF2-40B4-BE49-F238E27FC236}">
                <a16:creationId xmlns:a16="http://schemas.microsoft.com/office/drawing/2014/main" id="{609BFC81-FF67-3175-84E4-66072A3BC499}"/>
              </a:ext>
            </a:extLst>
          </p:cNvPr>
          <p:cNvSpPr txBox="1"/>
          <p:nvPr/>
        </p:nvSpPr>
        <p:spPr>
          <a:xfrm>
            <a:off x="2804484" y="3260864"/>
            <a:ext cx="1492446" cy="300082"/>
          </a:xfrm>
          <a:prstGeom prst="rect">
            <a:avLst/>
          </a:prstGeom>
          <a:noFill/>
        </p:spPr>
        <p:txBody>
          <a:bodyPr wrap="square" rtlCol="0">
            <a:spAutoFit/>
          </a:bodyPr>
          <a:lstStyle/>
          <a:p>
            <a:pPr algn="ctr"/>
            <a:r>
              <a:rPr lang="vi-VN" sz="1350" b="1" dirty="0">
                <a:solidFill>
                  <a:schemeClr val="tx2">
                    <a:lumMod val="50000"/>
                  </a:schemeClr>
                </a:solidFill>
                <a:latin typeface="Segoe UI" panose="020B0502040204020203" pitchFamily="34" charset="0"/>
                <a:cs typeface="Segoe UI" panose="020B0502040204020203" pitchFamily="34" charset="0"/>
              </a:rPr>
              <a:t>Tốc độ &amp; độ trễ</a:t>
            </a:r>
            <a:endParaRPr lang="en-US" sz="1350" b="1" dirty="0">
              <a:solidFill>
                <a:schemeClr val="tx2">
                  <a:lumMod val="50000"/>
                </a:schemeClr>
              </a:solidFill>
              <a:latin typeface="Segoe UI" panose="020B0502040204020203" pitchFamily="34" charset="0"/>
              <a:cs typeface="Segoe UI" panose="020B0502040204020203" pitchFamily="34" charset="0"/>
            </a:endParaRPr>
          </a:p>
        </p:txBody>
      </p:sp>
      <p:sp>
        <p:nvSpPr>
          <p:cNvPr id="112" name="TextBox 111">
            <a:extLst>
              <a:ext uri="{FF2B5EF4-FFF2-40B4-BE49-F238E27FC236}">
                <a16:creationId xmlns:a16="http://schemas.microsoft.com/office/drawing/2014/main" id="{779BAE02-9842-E196-91C1-E4D74D669565}"/>
              </a:ext>
            </a:extLst>
          </p:cNvPr>
          <p:cNvSpPr txBox="1"/>
          <p:nvPr/>
        </p:nvSpPr>
        <p:spPr>
          <a:xfrm>
            <a:off x="4909810" y="3504672"/>
            <a:ext cx="1401057" cy="507831"/>
          </a:xfrm>
          <a:prstGeom prst="rect">
            <a:avLst/>
          </a:prstGeom>
          <a:noFill/>
        </p:spPr>
        <p:txBody>
          <a:bodyPr wrap="square" rtlCol="0">
            <a:spAutoFit/>
          </a:bodyPr>
          <a:lstStyle/>
          <a:p>
            <a:pPr algn="ctr"/>
            <a:r>
              <a:rPr lang="vi-VN" sz="900" dirty="0">
                <a:solidFill>
                  <a:schemeClr val="tx2">
                    <a:lumMod val="50000"/>
                  </a:schemeClr>
                </a:solidFill>
                <a:latin typeface="Segoe UI Variable Small" pitchFamily="2" charset="0"/>
              </a:rPr>
              <a:t>Cho phép tiêu thụ pin thấp hơn, kéo dài tuổi thọ của pin.</a:t>
            </a:r>
            <a:endParaRPr lang="en-US" sz="900" dirty="0">
              <a:solidFill>
                <a:schemeClr val="tx2">
                  <a:lumMod val="50000"/>
                </a:schemeClr>
              </a:solidFill>
              <a:latin typeface="Segoe UI Variable Small" pitchFamily="2" charset="0"/>
            </a:endParaRPr>
          </a:p>
        </p:txBody>
      </p:sp>
      <p:sp>
        <p:nvSpPr>
          <p:cNvPr id="113" name="TextBox 112">
            <a:extLst>
              <a:ext uri="{FF2B5EF4-FFF2-40B4-BE49-F238E27FC236}">
                <a16:creationId xmlns:a16="http://schemas.microsoft.com/office/drawing/2014/main" id="{1ED6DD0A-8417-C36F-D270-EC23ACFE1939}"/>
              </a:ext>
            </a:extLst>
          </p:cNvPr>
          <p:cNvSpPr txBox="1"/>
          <p:nvPr/>
        </p:nvSpPr>
        <p:spPr>
          <a:xfrm>
            <a:off x="4864116" y="3260864"/>
            <a:ext cx="1492446" cy="300082"/>
          </a:xfrm>
          <a:prstGeom prst="rect">
            <a:avLst/>
          </a:prstGeom>
          <a:noFill/>
        </p:spPr>
        <p:txBody>
          <a:bodyPr wrap="square" rtlCol="0">
            <a:spAutoFit/>
          </a:bodyPr>
          <a:lstStyle/>
          <a:p>
            <a:pPr algn="ctr"/>
            <a:r>
              <a:rPr lang="vi-VN" sz="1350" b="1" dirty="0">
                <a:solidFill>
                  <a:schemeClr val="tx2">
                    <a:lumMod val="50000"/>
                  </a:schemeClr>
                </a:solidFill>
                <a:latin typeface="Segoe UI" panose="020B0502040204020203" pitchFamily="34" charset="0"/>
                <a:cs typeface="Segoe UI" panose="020B0502040204020203" pitchFamily="34" charset="0"/>
              </a:rPr>
              <a:t>Năng lượng</a:t>
            </a:r>
            <a:endParaRPr lang="en-US" sz="1350" b="1" dirty="0">
              <a:solidFill>
                <a:schemeClr val="tx2">
                  <a:lumMod val="50000"/>
                </a:schemeClr>
              </a:solidFill>
              <a:latin typeface="Segoe UI" panose="020B05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72FA4EE4-6150-0F63-3C6C-470C191DE06A}"/>
              </a:ext>
            </a:extLst>
          </p:cNvPr>
          <p:cNvSpPr txBox="1"/>
          <p:nvPr/>
        </p:nvSpPr>
        <p:spPr>
          <a:xfrm>
            <a:off x="6927896" y="3504672"/>
            <a:ext cx="1401057" cy="369332"/>
          </a:xfrm>
          <a:prstGeom prst="rect">
            <a:avLst/>
          </a:prstGeom>
          <a:noFill/>
        </p:spPr>
        <p:txBody>
          <a:bodyPr wrap="square" rtlCol="0">
            <a:spAutoFit/>
          </a:bodyPr>
          <a:lstStyle/>
          <a:p>
            <a:pPr algn="ctr"/>
            <a:r>
              <a:rPr lang="vi-VN" sz="900" dirty="0">
                <a:solidFill>
                  <a:schemeClr val="tx2">
                    <a:lumMod val="50000"/>
                  </a:schemeClr>
                </a:solidFill>
                <a:latin typeface="Segoe UI Variable Small" pitchFamily="2" charset="0"/>
              </a:rPr>
              <a:t>Bảo mật tốt hơn với WPA3.</a:t>
            </a:r>
            <a:endParaRPr lang="en-US" sz="900" dirty="0">
              <a:solidFill>
                <a:schemeClr val="tx2">
                  <a:lumMod val="50000"/>
                </a:schemeClr>
              </a:solidFill>
              <a:latin typeface="Segoe UI Variable Small" pitchFamily="2" charset="0"/>
            </a:endParaRPr>
          </a:p>
        </p:txBody>
      </p:sp>
      <p:sp>
        <p:nvSpPr>
          <p:cNvPr id="115" name="TextBox 114">
            <a:extLst>
              <a:ext uri="{FF2B5EF4-FFF2-40B4-BE49-F238E27FC236}">
                <a16:creationId xmlns:a16="http://schemas.microsoft.com/office/drawing/2014/main" id="{E992FCB4-3382-AB12-B127-C0FC1B18395E}"/>
              </a:ext>
            </a:extLst>
          </p:cNvPr>
          <p:cNvSpPr txBox="1"/>
          <p:nvPr/>
        </p:nvSpPr>
        <p:spPr>
          <a:xfrm>
            <a:off x="6882203" y="3260864"/>
            <a:ext cx="1492446" cy="300082"/>
          </a:xfrm>
          <a:prstGeom prst="rect">
            <a:avLst/>
          </a:prstGeom>
          <a:noFill/>
        </p:spPr>
        <p:txBody>
          <a:bodyPr wrap="square" rtlCol="0">
            <a:spAutoFit/>
          </a:bodyPr>
          <a:lstStyle/>
          <a:p>
            <a:pPr algn="ctr"/>
            <a:r>
              <a:rPr lang="vi-VN" sz="1350" b="1" dirty="0">
                <a:solidFill>
                  <a:schemeClr val="tx2">
                    <a:lumMod val="50000"/>
                  </a:schemeClr>
                </a:solidFill>
                <a:latin typeface="Segoe UI" panose="020B0502040204020203" pitchFamily="34" charset="0"/>
                <a:cs typeface="Segoe UI" panose="020B0502040204020203" pitchFamily="34" charset="0"/>
              </a:rPr>
              <a:t>Bảo mật</a:t>
            </a:r>
            <a:endParaRPr lang="en-US" sz="1350" b="1" dirty="0">
              <a:solidFill>
                <a:schemeClr val="tx2">
                  <a:lumMod val="50000"/>
                </a:schemeClr>
              </a:solidFill>
              <a:latin typeface="Segoe UI" panose="020B0502040204020203" pitchFamily="34" charset="0"/>
              <a:cs typeface="Segoe UI" panose="020B0502040204020203" pitchFamily="34" charset="0"/>
            </a:endParaRPr>
          </a:p>
        </p:txBody>
      </p:sp>
      <p:grpSp>
        <p:nvGrpSpPr>
          <p:cNvPr id="163" name="Group 162">
            <a:extLst>
              <a:ext uri="{FF2B5EF4-FFF2-40B4-BE49-F238E27FC236}">
                <a16:creationId xmlns:a16="http://schemas.microsoft.com/office/drawing/2014/main" id="{3DE93D60-7221-92F3-5DC2-A4F6794935A5}"/>
              </a:ext>
            </a:extLst>
          </p:cNvPr>
          <p:cNvGrpSpPr/>
          <p:nvPr/>
        </p:nvGrpSpPr>
        <p:grpSpPr>
          <a:xfrm>
            <a:off x="969660" y="1823077"/>
            <a:ext cx="1141450" cy="1141450"/>
            <a:chOff x="969660" y="1823077"/>
            <a:chExt cx="1141450" cy="1141450"/>
          </a:xfrm>
        </p:grpSpPr>
        <p:sp>
          <p:nvSpPr>
            <p:cNvPr id="39" name="Oval 5">
              <a:extLst>
                <a:ext uri="{FF2B5EF4-FFF2-40B4-BE49-F238E27FC236}">
                  <a16:creationId xmlns:a16="http://schemas.microsoft.com/office/drawing/2014/main" id="{E5C4FA00-11B3-67EE-0FCB-76276E6C6885}"/>
                </a:ext>
              </a:extLst>
            </p:cNvPr>
            <p:cNvSpPr>
              <a:spLocks noChangeArrowheads="1"/>
            </p:cNvSpPr>
            <p:nvPr/>
          </p:nvSpPr>
          <p:spPr bwMode="auto">
            <a:xfrm>
              <a:off x="969660" y="1823077"/>
              <a:ext cx="1141450" cy="1141450"/>
            </a:xfrm>
            <a:prstGeom prst="ellipse">
              <a:avLst/>
            </a:prstGeom>
            <a:solidFill>
              <a:srgbClr val="103045"/>
            </a:solid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nvGrpSpPr>
            <p:cNvPr id="160" name="Group 159">
              <a:extLst>
                <a:ext uri="{FF2B5EF4-FFF2-40B4-BE49-F238E27FC236}">
                  <a16:creationId xmlns:a16="http://schemas.microsoft.com/office/drawing/2014/main" id="{565B1EB2-2C7E-BD0C-2B14-46F5F94BFD95}"/>
                </a:ext>
              </a:extLst>
            </p:cNvPr>
            <p:cNvGrpSpPr/>
            <p:nvPr/>
          </p:nvGrpSpPr>
          <p:grpSpPr>
            <a:xfrm>
              <a:off x="1114388" y="1874826"/>
              <a:ext cx="971245" cy="1001703"/>
              <a:chOff x="1114388" y="1874826"/>
              <a:chExt cx="971245" cy="1001703"/>
            </a:xfrm>
          </p:grpSpPr>
          <p:pic>
            <p:nvPicPr>
              <p:cNvPr id="146" name="Picture 145" descr="A wifi symbol with a black background&#10;&#10;Description automatically generated">
                <a:extLst>
                  <a:ext uri="{FF2B5EF4-FFF2-40B4-BE49-F238E27FC236}">
                    <a16:creationId xmlns:a16="http://schemas.microsoft.com/office/drawing/2014/main" id="{5F7C8A14-4CD8-8D62-7DF5-9950D68B6706}"/>
                  </a:ext>
                </a:extLst>
              </p:cNvPr>
              <p:cNvPicPr>
                <a:picLocks noChangeAspect="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227150" y="2414025"/>
                <a:ext cx="462504" cy="462504"/>
              </a:xfrm>
              <a:prstGeom prst="rect">
                <a:avLst/>
              </a:prstGeom>
            </p:spPr>
          </p:pic>
          <p:pic>
            <p:nvPicPr>
              <p:cNvPr id="147" name="Picture 146">
                <a:extLst>
                  <a:ext uri="{FF2B5EF4-FFF2-40B4-BE49-F238E27FC236}">
                    <a16:creationId xmlns:a16="http://schemas.microsoft.com/office/drawing/2014/main" id="{89080336-1AF9-00A1-707A-51630F8E382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98955" y="1874826"/>
                <a:ext cx="386726" cy="386726"/>
              </a:xfrm>
              <a:prstGeom prst="rect">
                <a:avLst/>
              </a:prstGeom>
            </p:spPr>
          </p:pic>
          <p:pic>
            <p:nvPicPr>
              <p:cNvPr id="148" name="Picture 147">
                <a:extLst>
                  <a:ext uri="{FF2B5EF4-FFF2-40B4-BE49-F238E27FC236}">
                    <a16:creationId xmlns:a16="http://schemas.microsoft.com/office/drawing/2014/main" id="{9BE34C95-4680-85CB-FF25-3EFE86E275A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698907" y="2170355"/>
                <a:ext cx="386726" cy="386726"/>
              </a:xfrm>
              <a:prstGeom prst="rect">
                <a:avLst/>
              </a:prstGeom>
            </p:spPr>
          </p:pic>
          <p:sp>
            <p:nvSpPr>
              <p:cNvPr id="150" name="TextBox 149">
                <a:extLst>
                  <a:ext uri="{FF2B5EF4-FFF2-40B4-BE49-F238E27FC236}">
                    <a16:creationId xmlns:a16="http://schemas.microsoft.com/office/drawing/2014/main" id="{C9EB5D82-9966-7660-8AEC-6C5B3413E6C2}"/>
                  </a:ext>
                </a:extLst>
              </p:cNvPr>
              <p:cNvSpPr txBox="1"/>
              <p:nvPr/>
            </p:nvSpPr>
            <p:spPr>
              <a:xfrm>
                <a:off x="1114388" y="2237881"/>
                <a:ext cx="555860" cy="215444"/>
              </a:xfrm>
              <a:prstGeom prst="rect">
                <a:avLst/>
              </a:prstGeom>
              <a:noFill/>
            </p:spPr>
            <p:txBody>
              <a:bodyPr wrap="square" rtlCol="0">
                <a:spAutoFit/>
              </a:bodyPr>
              <a:lstStyle/>
              <a:p>
                <a:pPr algn="ctr"/>
                <a:r>
                  <a:rPr lang="vi-VN" sz="8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2.4GHz</a:t>
                </a:r>
                <a:endParaRPr lang="en-US" sz="8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151" name="TextBox 150">
                <a:extLst>
                  <a:ext uri="{FF2B5EF4-FFF2-40B4-BE49-F238E27FC236}">
                    <a16:creationId xmlns:a16="http://schemas.microsoft.com/office/drawing/2014/main" id="{89EA0B60-DAF4-E1C6-A3F9-769F11FDA0C6}"/>
                  </a:ext>
                </a:extLst>
              </p:cNvPr>
              <p:cNvSpPr txBox="1"/>
              <p:nvPr/>
            </p:nvSpPr>
            <p:spPr>
              <a:xfrm>
                <a:off x="1529773" y="2536339"/>
                <a:ext cx="555860" cy="215444"/>
              </a:xfrm>
              <a:prstGeom prst="rect">
                <a:avLst/>
              </a:prstGeom>
              <a:noFill/>
            </p:spPr>
            <p:txBody>
              <a:bodyPr wrap="square" rtlCol="0">
                <a:spAutoFit/>
              </a:bodyPr>
              <a:lstStyle/>
              <a:p>
                <a:pPr algn="ctr"/>
                <a:r>
                  <a:rPr lang="vi-VN" sz="8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5GHz</a:t>
                </a:r>
                <a:endParaRPr lang="en-US" sz="8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grpSp>
      </p:grpSp>
      <p:grpSp>
        <p:nvGrpSpPr>
          <p:cNvPr id="165" name="Group 164">
            <a:extLst>
              <a:ext uri="{FF2B5EF4-FFF2-40B4-BE49-F238E27FC236}">
                <a16:creationId xmlns:a16="http://schemas.microsoft.com/office/drawing/2014/main" id="{FC6F72EB-75E6-9DC8-A07A-4E57CA3EF31B}"/>
              </a:ext>
            </a:extLst>
          </p:cNvPr>
          <p:cNvGrpSpPr/>
          <p:nvPr/>
        </p:nvGrpSpPr>
        <p:grpSpPr>
          <a:xfrm>
            <a:off x="5040027" y="1823077"/>
            <a:ext cx="1141450" cy="1141450"/>
            <a:chOff x="5040027" y="1823077"/>
            <a:chExt cx="1141450" cy="1141450"/>
          </a:xfrm>
        </p:grpSpPr>
        <p:sp>
          <p:nvSpPr>
            <p:cNvPr id="80" name="Oval 5">
              <a:extLst>
                <a:ext uri="{FF2B5EF4-FFF2-40B4-BE49-F238E27FC236}">
                  <a16:creationId xmlns:a16="http://schemas.microsoft.com/office/drawing/2014/main" id="{FBC1A6F2-9479-69FA-BDB0-19B784B837E6}"/>
                </a:ext>
              </a:extLst>
            </p:cNvPr>
            <p:cNvSpPr>
              <a:spLocks noChangeArrowheads="1"/>
            </p:cNvSpPr>
            <p:nvPr/>
          </p:nvSpPr>
          <p:spPr bwMode="auto">
            <a:xfrm>
              <a:off x="5040027" y="1823077"/>
              <a:ext cx="1141450" cy="1141450"/>
            </a:xfrm>
            <a:prstGeom prst="ellipse">
              <a:avLst/>
            </a:prstGeom>
            <a:solidFill>
              <a:srgbClr val="3E5972"/>
            </a:solid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nvGrpSpPr>
            <p:cNvPr id="162" name="Group 161">
              <a:extLst>
                <a:ext uri="{FF2B5EF4-FFF2-40B4-BE49-F238E27FC236}">
                  <a16:creationId xmlns:a16="http://schemas.microsoft.com/office/drawing/2014/main" id="{0B062144-95FA-80A4-33FC-5FB53C5D0A60}"/>
                </a:ext>
              </a:extLst>
            </p:cNvPr>
            <p:cNvGrpSpPr/>
            <p:nvPr/>
          </p:nvGrpSpPr>
          <p:grpSpPr>
            <a:xfrm>
              <a:off x="5085224" y="2149777"/>
              <a:ext cx="960065" cy="493638"/>
              <a:chOff x="5085224" y="2149777"/>
              <a:chExt cx="960065" cy="493638"/>
            </a:xfrm>
          </p:grpSpPr>
          <p:pic>
            <p:nvPicPr>
              <p:cNvPr id="153" name="Picture 152" descr="A clock and gear with arrows&#10;&#10;Description automatically generated">
                <a:extLst>
                  <a:ext uri="{FF2B5EF4-FFF2-40B4-BE49-F238E27FC236}">
                    <a16:creationId xmlns:a16="http://schemas.microsoft.com/office/drawing/2014/main" id="{B32FCF3B-72D7-3A2D-8282-597653D74E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1999" y="2165099"/>
                <a:ext cx="463290" cy="463290"/>
              </a:xfrm>
              <a:prstGeom prst="rect">
                <a:avLst/>
              </a:prstGeom>
            </p:spPr>
          </p:pic>
          <p:pic>
            <p:nvPicPr>
              <p:cNvPr id="155" name="Picture 154" descr="A green battery with black background&#10;&#10;Description automatically generated">
                <a:extLst>
                  <a:ext uri="{FF2B5EF4-FFF2-40B4-BE49-F238E27FC236}">
                    <a16:creationId xmlns:a16="http://schemas.microsoft.com/office/drawing/2014/main" id="{D18A4EDA-6173-E24B-0CC6-61F35964C1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5224" y="2149777"/>
                <a:ext cx="493638" cy="493638"/>
              </a:xfrm>
              <a:prstGeom prst="rect">
                <a:avLst/>
              </a:prstGeom>
            </p:spPr>
          </p:pic>
        </p:grpSp>
      </p:grpSp>
      <p:grpSp>
        <p:nvGrpSpPr>
          <p:cNvPr id="164" name="Group 163">
            <a:extLst>
              <a:ext uri="{FF2B5EF4-FFF2-40B4-BE49-F238E27FC236}">
                <a16:creationId xmlns:a16="http://schemas.microsoft.com/office/drawing/2014/main" id="{ADD845E7-9932-2EE5-8A93-9E63D9293604}"/>
              </a:ext>
            </a:extLst>
          </p:cNvPr>
          <p:cNvGrpSpPr/>
          <p:nvPr/>
        </p:nvGrpSpPr>
        <p:grpSpPr>
          <a:xfrm>
            <a:off x="2980395" y="1823077"/>
            <a:ext cx="1141450" cy="1141450"/>
            <a:chOff x="2980395" y="1823077"/>
            <a:chExt cx="1141450" cy="1141450"/>
          </a:xfrm>
        </p:grpSpPr>
        <p:sp>
          <p:nvSpPr>
            <p:cNvPr id="65" name="Oval 5">
              <a:extLst>
                <a:ext uri="{FF2B5EF4-FFF2-40B4-BE49-F238E27FC236}">
                  <a16:creationId xmlns:a16="http://schemas.microsoft.com/office/drawing/2014/main" id="{FB604558-4144-AD19-C68E-07DF41F9BCC6}"/>
                </a:ext>
              </a:extLst>
            </p:cNvPr>
            <p:cNvSpPr>
              <a:spLocks noChangeArrowheads="1"/>
            </p:cNvSpPr>
            <p:nvPr/>
          </p:nvSpPr>
          <p:spPr bwMode="auto">
            <a:xfrm>
              <a:off x="2980395" y="1823077"/>
              <a:ext cx="1141450" cy="1141450"/>
            </a:xfrm>
            <a:prstGeom prst="ellipse">
              <a:avLst/>
            </a:prstGeom>
            <a:solidFill>
              <a:srgbClr val="2C3F50"/>
            </a:solid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nvGrpSpPr>
            <p:cNvPr id="161" name="Group 160">
              <a:extLst>
                <a:ext uri="{FF2B5EF4-FFF2-40B4-BE49-F238E27FC236}">
                  <a16:creationId xmlns:a16="http://schemas.microsoft.com/office/drawing/2014/main" id="{8FC8BA50-290D-CA0F-1083-9D10C1526CAA}"/>
                </a:ext>
              </a:extLst>
            </p:cNvPr>
            <p:cNvGrpSpPr/>
            <p:nvPr/>
          </p:nvGrpSpPr>
          <p:grpSpPr>
            <a:xfrm>
              <a:off x="3026302" y="2132480"/>
              <a:ext cx="960065" cy="493638"/>
              <a:chOff x="3026302" y="2132480"/>
              <a:chExt cx="960065" cy="493638"/>
            </a:xfrm>
          </p:grpSpPr>
          <p:pic>
            <p:nvPicPr>
              <p:cNvPr id="156" name="Picture 155">
                <a:extLst>
                  <a:ext uri="{FF2B5EF4-FFF2-40B4-BE49-F238E27FC236}">
                    <a16:creationId xmlns:a16="http://schemas.microsoft.com/office/drawing/2014/main" id="{652420FB-A591-3857-465D-3698AA210E0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523077" y="2147802"/>
                <a:ext cx="463290" cy="463290"/>
              </a:xfrm>
              <a:prstGeom prst="rect">
                <a:avLst/>
              </a:prstGeom>
            </p:spPr>
          </p:pic>
          <p:pic>
            <p:nvPicPr>
              <p:cNvPr id="157" name="Picture 156">
                <a:extLst>
                  <a:ext uri="{FF2B5EF4-FFF2-40B4-BE49-F238E27FC236}">
                    <a16:creationId xmlns:a16="http://schemas.microsoft.com/office/drawing/2014/main" id="{5EFBB2F0-F87D-19A0-5EF2-78B05F5972C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3026302" y="2132480"/>
                <a:ext cx="493638" cy="493638"/>
              </a:xfrm>
              <a:prstGeom prst="rect">
                <a:avLst/>
              </a:prstGeom>
            </p:spPr>
          </p:pic>
        </p:grpSp>
      </p:grpSp>
      <p:grpSp>
        <p:nvGrpSpPr>
          <p:cNvPr id="166" name="Group 165">
            <a:extLst>
              <a:ext uri="{FF2B5EF4-FFF2-40B4-BE49-F238E27FC236}">
                <a16:creationId xmlns:a16="http://schemas.microsoft.com/office/drawing/2014/main" id="{050F2B27-2446-66AB-5EC7-3921404B7101}"/>
              </a:ext>
            </a:extLst>
          </p:cNvPr>
          <p:cNvGrpSpPr/>
          <p:nvPr/>
        </p:nvGrpSpPr>
        <p:grpSpPr>
          <a:xfrm>
            <a:off x="7058114" y="1823077"/>
            <a:ext cx="1141450" cy="1141450"/>
            <a:chOff x="7058114" y="1823077"/>
            <a:chExt cx="1141450" cy="1141450"/>
          </a:xfrm>
        </p:grpSpPr>
        <p:sp>
          <p:nvSpPr>
            <p:cNvPr id="94" name="Oval 5">
              <a:extLst>
                <a:ext uri="{FF2B5EF4-FFF2-40B4-BE49-F238E27FC236}">
                  <a16:creationId xmlns:a16="http://schemas.microsoft.com/office/drawing/2014/main" id="{00C95B86-2BFC-8CFF-AD7D-7D45520F2710}"/>
                </a:ext>
              </a:extLst>
            </p:cNvPr>
            <p:cNvSpPr>
              <a:spLocks noChangeArrowheads="1"/>
            </p:cNvSpPr>
            <p:nvPr/>
          </p:nvSpPr>
          <p:spPr bwMode="auto">
            <a:xfrm>
              <a:off x="7058114" y="1823077"/>
              <a:ext cx="1141450" cy="1141450"/>
            </a:xfrm>
            <a:prstGeom prst="ellipse">
              <a:avLst/>
            </a:prstGeom>
            <a:solidFill>
              <a:srgbClr val="6D90AF"/>
            </a:solidFill>
            <a:ln>
              <a:noFill/>
            </a:ln>
          </p:spPr>
          <p:txBody>
            <a:bodyPr vert="horz" wrap="square" lIns="68580" tIns="34290" rIns="68580" bIns="34290" numCol="1" anchor="t" anchorCtr="0" compatLnSpc="1">
              <a:prstTxWarp prst="textNoShape">
                <a:avLst/>
              </a:prstTxWarp>
            </a:bodyPr>
            <a:lstStyle/>
            <a:p>
              <a:endParaRPr lang="id-ID" sz="1350" dirty="0">
                <a:solidFill>
                  <a:prstClr val="black"/>
                </a:solidFill>
                <a:latin typeface="Calibri"/>
              </a:endParaRPr>
            </a:p>
          </p:txBody>
        </p:sp>
        <p:pic>
          <p:nvPicPr>
            <p:cNvPr id="159" name="Picture 158" descr="A lock with a wifi symbol&#10;&#10;Description automatically generated">
              <a:extLst>
                <a:ext uri="{FF2B5EF4-FFF2-40B4-BE49-F238E27FC236}">
                  <a16:creationId xmlns:a16="http://schemas.microsoft.com/office/drawing/2014/main" id="{FA7DC8FA-8C0C-829C-7E07-AD46822579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01649" y="2028696"/>
              <a:ext cx="686518" cy="686518"/>
            </a:xfrm>
            <a:prstGeom prst="rect">
              <a:avLst/>
            </a:prstGeom>
          </p:spPr>
        </p:pic>
      </p:grpSp>
    </p:spTree>
    <p:extLst>
      <p:ext uri="{BB962C8B-B14F-4D97-AF65-F5344CB8AC3E}">
        <p14:creationId xmlns:p14="http://schemas.microsoft.com/office/powerpoint/2010/main" val="127148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2000"/>
                                        <p:tgtEl>
                                          <p:spTgt spid="40"/>
                                        </p:tgtEl>
                                      </p:cBhvr>
                                    </p:animEffect>
                                  </p:childTnLst>
                                </p:cTn>
                              </p:par>
                              <p:par>
                                <p:cTn id="8" presetID="21" presetClass="entr" presetSubtype="1"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heel(1)">
                                      <p:cBhvr>
                                        <p:cTn id="10" dur="2000"/>
                                        <p:tgtEl>
                                          <p:spTgt spid="67"/>
                                        </p:tgtEl>
                                      </p:cBhvr>
                                    </p:animEffect>
                                  </p:childTnLst>
                                </p:cTn>
                              </p:par>
                              <p:par>
                                <p:cTn id="11" presetID="21" presetClass="entr" presetSubtype="1"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heel(1)">
                                      <p:cBhvr>
                                        <p:cTn id="13" dur="2000"/>
                                        <p:tgtEl>
                                          <p:spTgt spid="81"/>
                                        </p:tgtEl>
                                      </p:cBhvr>
                                    </p:animEffect>
                                  </p:childTnLst>
                                </p:cTn>
                              </p:par>
                              <p:par>
                                <p:cTn id="14" presetID="21" presetClass="entr" presetSubtype="1"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wheel(1)">
                                      <p:cBhvr>
                                        <p:cTn id="16" dur="20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childTnLst>
                          </p:cTn>
                        </p:par>
                        <p:par>
                          <p:cTn id="29" fill="hold">
                            <p:stCondLst>
                              <p:cond delay="2000"/>
                            </p:stCondLst>
                            <p:childTnLst>
                              <p:par>
                                <p:cTn id="30" presetID="6" presetClass="entr" presetSubtype="32" fill="hold" nodeType="afterEffect">
                                  <p:stCondLst>
                                    <p:cond delay="0"/>
                                  </p:stCondLst>
                                  <p:childTnLst>
                                    <p:set>
                                      <p:cBhvr>
                                        <p:cTn id="31" dur="1" fill="hold">
                                          <p:stCondLst>
                                            <p:cond delay="0"/>
                                          </p:stCondLst>
                                        </p:cTn>
                                        <p:tgtEl>
                                          <p:spTgt spid="163"/>
                                        </p:tgtEl>
                                        <p:attrNameLst>
                                          <p:attrName>style.visibility</p:attrName>
                                        </p:attrNameLst>
                                      </p:cBhvr>
                                      <p:to>
                                        <p:strVal val="visible"/>
                                      </p:to>
                                    </p:set>
                                    <p:animEffect transition="in" filter="circle(out)">
                                      <p:cBhvr>
                                        <p:cTn id="32" dur="1000"/>
                                        <p:tgtEl>
                                          <p:spTgt spid="163"/>
                                        </p:tgtEl>
                                      </p:cBhvr>
                                    </p:animEffect>
                                  </p:childTnLst>
                                </p:cTn>
                              </p:par>
                              <p:par>
                                <p:cTn id="33" presetID="6" presetClass="entr" presetSubtype="32" fill="hold" nodeType="withEffect">
                                  <p:stCondLst>
                                    <p:cond delay="0"/>
                                  </p:stCondLst>
                                  <p:childTnLst>
                                    <p:set>
                                      <p:cBhvr>
                                        <p:cTn id="34" dur="1" fill="hold">
                                          <p:stCondLst>
                                            <p:cond delay="0"/>
                                          </p:stCondLst>
                                        </p:cTn>
                                        <p:tgtEl>
                                          <p:spTgt spid="164"/>
                                        </p:tgtEl>
                                        <p:attrNameLst>
                                          <p:attrName>style.visibility</p:attrName>
                                        </p:attrNameLst>
                                      </p:cBhvr>
                                      <p:to>
                                        <p:strVal val="visible"/>
                                      </p:to>
                                    </p:set>
                                    <p:animEffect transition="in" filter="circle(out)">
                                      <p:cBhvr>
                                        <p:cTn id="35" dur="1000"/>
                                        <p:tgtEl>
                                          <p:spTgt spid="164"/>
                                        </p:tgtEl>
                                      </p:cBhvr>
                                    </p:animEffect>
                                  </p:childTnLst>
                                </p:cTn>
                              </p:par>
                              <p:par>
                                <p:cTn id="36" presetID="6" presetClass="entr" presetSubtype="32" fill="hold" nodeType="withEffect">
                                  <p:stCondLst>
                                    <p:cond delay="0"/>
                                  </p:stCondLst>
                                  <p:childTnLst>
                                    <p:set>
                                      <p:cBhvr>
                                        <p:cTn id="37" dur="1" fill="hold">
                                          <p:stCondLst>
                                            <p:cond delay="0"/>
                                          </p:stCondLst>
                                        </p:cTn>
                                        <p:tgtEl>
                                          <p:spTgt spid="165"/>
                                        </p:tgtEl>
                                        <p:attrNameLst>
                                          <p:attrName>style.visibility</p:attrName>
                                        </p:attrNameLst>
                                      </p:cBhvr>
                                      <p:to>
                                        <p:strVal val="visible"/>
                                      </p:to>
                                    </p:set>
                                    <p:animEffect transition="in" filter="circle(out)">
                                      <p:cBhvr>
                                        <p:cTn id="38" dur="1000"/>
                                        <p:tgtEl>
                                          <p:spTgt spid="165"/>
                                        </p:tgtEl>
                                      </p:cBhvr>
                                    </p:animEffect>
                                  </p:childTnLst>
                                </p:cTn>
                              </p:par>
                              <p:par>
                                <p:cTn id="39" presetID="6" presetClass="entr" presetSubtype="32" fill="hold" nodeType="withEffect">
                                  <p:stCondLst>
                                    <p:cond delay="0"/>
                                  </p:stCondLst>
                                  <p:childTnLst>
                                    <p:set>
                                      <p:cBhvr>
                                        <p:cTn id="40" dur="1" fill="hold">
                                          <p:stCondLst>
                                            <p:cond delay="0"/>
                                          </p:stCondLst>
                                        </p:cTn>
                                        <p:tgtEl>
                                          <p:spTgt spid="166"/>
                                        </p:tgtEl>
                                        <p:attrNameLst>
                                          <p:attrName>style.visibility</p:attrName>
                                        </p:attrNameLst>
                                      </p:cBhvr>
                                      <p:to>
                                        <p:strVal val="visible"/>
                                      </p:to>
                                    </p:set>
                                    <p:animEffect transition="in" filter="circle(out)">
                                      <p:cBhvr>
                                        <p:cTn id="41" dur="1000"/>
                                        <p:tgtEl>
                                          <p:spTgt spid="16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wipe(up)">
                                      <p:cBhvr>
                                        <p:cTn id="46" dur="500"/>
                                        <p:tgtEl>
                                          <p:spTgt spid="10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up)">
                                      <p:cBhvr>
                                        <p:cTn id="51" dur="500"/>
                                        <p:tgtEl>
                                          <p:spTgt spid="1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2"/>
                                        </p:tgtEl>
                                        <p:attrNameLst>
                                          <p:attrName>style.visibility</p:attrName>
                                        </p:attrNameLst>
                                      </p:cBhvr>
                                      <p:to>
                                        <p:strVal val="visible"/>
                                      </p:to>
                                    </p:set>
                                    <p:animEffect transition="in" filter="wipe(up)">
                                      <p:cBhvr>
                                        <p:cTn id="56" dur="500"/>
                                        <p:tgtEl>
                                          <p:spTgt spid="1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wipe(up)">
                                      <p:cBhvr>
                                        <p:cTn id="61"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1" grpId="0"/>
      <p:bldP spid="112" grpId="0"/>
      <p:bldP spid="113" grpId="0"/>
      <p:bldP spid="114" grpId="0"/>
      <p:bldP spid="1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23574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pic>
        <p:nvPicPr>
          <p:cNvPr id="8"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275C43D1-7312-75B7-559E-011CA1FC6D3A}"/>
              </a:ext>
            </a:extLst>
          </p:cNvPr>
          <p:cNvPicPr>
            <a:picLocks noChangeAspect="1"/>
          </p:cNvPicPr>
          <p:nvPr/>
        </p:nvPicPr>
        <p:blipFill>
          <a:blip r:embed="rId2" cstate="print">
            <a:extLst>
              <a:ext uri="{28A0092B-C50C-407E-A947-70E740481C1C}">
                <a14:useLocalDpi xmlns:a14="http://schemas.microsoft.com/office/drawing/2010/main" val="0"/>
              </a:ext>
            </a:extLst>
          </a:blip>
          <a:srcRect l="20164" r="20164"/>
          <a:stretch>
            <a:fillRect/>
          </a:stretch>
        </p:blipFill>
        <p:spPr>
          <a:xfrm>
            <a:off x="564648" y="-46273"/>
            <a:ext cx="2277685" cy="3818311"/>
          </a:xfrm>
          <a:prstGeom prst="rect">
            <a:avLst/>
          </a:prstGeom>
        </p:spPr>
      </p:pic>
      <p:sp>
        <p:nvSpPr>
          <p:cNvPr id="55" name="TextBox 54"/>
          <p:cNvSpPr txBox="1"/>
          <p:nvPr/>
        </p:nvSpPr>
        <p:spPr>
          <a:xfrm>
            <a:off x="4070112" y="362133"/>
            <a:ext cx="4454216" cy="120032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Smartphone/Laptop hỗ trợ kết nối WiFi 6</a:t>
            </a:r>
            <a:endParaRPr kumimoji="0" lang="id-ID" sz="36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56" name="Rectangle 55"/>
          <p:cNvSpPr/>
          <p:nvPr/>
        </p:nvSpPr>
        <p:spPr>
          <a:xfrm>
            <a:off x="4070111" y="1572229"/>
            <a:ext cx="4275452" cy="3169907"/>
          </a:xfrm>
          <a:prstGeom prst="rect">
            <a:avLst/>
          </a:prstGeom>
          <a:solidFill>
            <a:schemeClr val="bg1"/>
          </a:solidFill>
        </p:spPr>
        <p:txBody>
          <a:bodyPr wrap="square">
            <a:spAutoFit/>
          </a:bodyPr>
          <a:lstStyle/>
          <a:p>
            <a:pPr lvl="0" algn="just">
              <a:lnSpc>
                <a:spcPct val="150000"/>
              </a:lnSpc>
              <a:defRPr/>
            </a:pPr>
            <a:r>
              <a:rPr lang="vi-VN" sz="1350" dirty="0">
                <a:solidFill>
                  <a:schemeClr val="tx2">
                    <a:lumMod val="50000"/>
                  </a:schemeClr>
                </a:solidFill>
                <a:latin typeface="Segoe UI Semilight" panose="020B0402040204020203" pitchFamily="34" charset="0"/>
                <a:cs typeface="Segoe UI Semilight" panose="020B0402040204020203" pitchFamily="34" charset="0"/>
              </a:rPr>
              <a:t>Tra cứu thông số kỹ thuật của điện thoại hoặc laptop trên các web của các nhà bán lẻ trong nước như TGDĐ, FPT Shop. Nếu ở mục WLAN hoặc Wifi có ghi chú: 802.11AX hoặc WiFi 6 thì thiết bị có hỗ trợ WiFi 6.</a:t>
            </a:r>
          </a:p>
          <a:p>
            <a:pPr lvl="0" algn="just">
              <a:lnSpc>
                <a:spcPct val="150000"/>
              </a:lnSpc>
              <a:defRPr/>
            </a:pPr>
            <a:r>
              <a:rPr lang="vi-VN" sz="1350" b="1" dirty="0">
                <a:solidFill>
                  <a:schemeClr val="tx2">
                    <a:lumMod val="50000"/>
                  </a:schemeClr>
                </a:solidFill>
                <a:latin typeface="Segoe UI Semilight" panose="020B0402040204020203" pitchFamily="34" charset="0"/>
                <a:cs typeface="Segoe UI Semilight" panose="020B0402040204020203" pitchFamily="34" charset="0"/>
              </a:rPr>
              <a:t>Điện thoại android </a:t>
            </a:r>
            <a:r>
              <a:rPr lang="vi-VN" sz="1350" dirty="0">
                <a:solidFill>
                  <a:schemeClr val="tx2">
                    <a:lumMod val="50000"/>
                  </a:schemeClr>
                </a:solidFill>
                <a:latin typeface="Segoe UI Semilight" panose="020B0402040204020203" pitchFamily="34" charset="0"/>
                <a:cs typeface="Segoe UI Semilight" panose="020B0402040204020203" pitchFamily="34" charset="0"/>
              </a:rPr>
              <a:t>khi kết nối mạng WiFi, nếu nhìn thấy ở biểu tượng cột sóng có số “6” thì thiết bị có hỗ trợ WiFi 6 &amp; mạng WiFi đang nhìn thấy cũng là mạng WiFi 6.</a:t>
            </a:r>
          </a:p>
          <a:p>
            <a:pPr lvl="0" algn="just">
              <a:lnSpc>
                <a:spcPct val="150000"/>
              </a:lnSpc>
              <a:defRPr/>
            </a:pPr>
            <a:r>
              <a:rPr lang="vi-VN" sz="1350" b="1" dirty="0">
                <a:solidFill>
                  <a:schemeClr val="tx2">
                    <a:lumMod val="50000"/>
                  </a:schemeClr>
                </a:solidFill>
                <a:latin typeface="Segoe UI Semilight" panose="020B0402040204020203" pitchFamily="34" charset="0"/>
                <a:cs typeface="Segoe UI Semilight" panose="020B0402040204020203" pitchFamily="34" charset="0"/>
              </a:rPr>
              <a:t>Laptop</a:t>
            </a:r>
            <a:r>
              <a:rPr lang="vi-VN" sz="1350" dirty="0">
                <a:solidFill>
                  <a:schemeClr val="tx2">
                    <a:lumMod val="50000"/>
                  </a:schemeClr>
                </a:solidFill>
                <a:latin typeface="Segoe UI Semilight" panose="020B0402040204020203" pitchFamily="34" charset="0"/>
                <a:cs typeface="Segoe UI Semilight" panose="020B0402040204020203" pitchFamily="34" charset="0"/>
              </a:rPr>
              <a:t> hỗ trợ WiFi 6 ở thông tin card wifi hiện thị Wi-Fi 6 hoặc 802.11 AX.</a:t>
            </a:r>
          </a:p>
        </p:txBody>
      </p:sp>
      <p:pic>
        <p:nvPicPr>
          <p:cNvPr id="11" name="Picture 23">
            <a:extLst>
              <a:ext uri="{FF2B5EF4-FFF2-40B4-BE49-F238E27FC236}">
                <a16:creationId xmlns:a16="http://schemas.microsoft.com/office/drawing/2014/main" id="{DF378215-71A5-C09F-84FD-1E71E767EDE3}"/>
              </a:ext>
            </a:extLst>
          </p:cNvPr>
          <p:cNvPicPr>
            <a:picLocks noChangeAspect="1"/>
          </p:cNvPicPr>
          <p:nvPr/>
        </p:nvPicPr>
        <p:blipFill>
          <a:blip r:embed="rId3" cstate="print">
            <a:extLst>
              <a:ext uri="{28A0092B-C50C-407E-A947-70E740481C1C}">
                <a14:useLocalDpi xmlns:a14="http://schemas.microsoft.com/office/drawing/2010/main" val="0"/>
              </a:ext>
            </a:extLst>
          </a:blip>
          <a:srcRect l="9710" r="9710"/>
          <a:stretch/>
        </p:blipFill>
        <p:spPr>
          <a:xfrm>
            <a:off x="1090259" y="556149"/>
            <a:ext cx="1190979" cy="2632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52668D84-5527-6F55-7CD0-41779E1AB352}"/>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0164" r="20164"/>
          <a:stretch>
            <a:fillRect/>
          </a:stretch>
        </p:blipFill>
        <p:spPr>
          <a:xfrm>
            <a:off x="1523732" y="-379130"/>
            <a:ext cx="2550724" cy="4276033"/>
          </a:xfrm>
          <a:prstGeom prst="rect">
            <a:avLst/>
          </a:prstGeom>
          <a:ln>
            <a:noFill/>
          </a:ln>
          <a:effectLst>
            <a:outerShdw blurRad="292100" dist="139700" dir="2700000" algn="tl" rotWithShape="0">
              <a:srgbClr val="333333">
                <a:alpha val="65000"/>
              </a:srgbClr>
            </a:outerShdw>
          </a:effectLst>
        </p:spPr>
      </p:pic>
      <p:pic>
        <p:nvPicPr>
          <p:cNvPr id="10" name="Picture 23">
            <a:extLst>
              <a:ext uri="{FF2B5EF4-FFF2-40B4-BE49-F238E27FC236}">
                <a16:creationId xmlns:a16="http://schemas.microsoft.com/office/drawing/2014/main" id="{8BD91C1C-59C7-4679-22DC-D77DB46B2491}"/>
              </a:ext>
            </a:extLst>
          </p:cNvPr>
          <p:cNvPicPr>
            <a:picLocks noChangeAspect="1"/>
          </p:cNvPicPr>
          <p:nvPr/>
        </p:nvPicPr>
        <p:blipFill>
          <a:blip r:embed="rId5" cstate="print">
            <a:extLst>
              <a:ext uri="{28A0092B-C50C-407E-A947-70E740481C1C}">
                <a14:useLocalDpi xmlns:a14="http://schemas.microsoft.com/office/drawing/2010/main" val="0"/>
              </a:ext>
            </a:extLst>
          </a:blip>
          <a:srcRect t="3407" b="3407"/>
          <a:stretch/>
        </p:blipFill>
        <p:spPr>
          <a:xfrm>
            <a:off x="2102473" y="284347"/>
            <a:ext cx="1408752" cy="2990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Hình ảnh 4">
            <a:extLst>
              <a:ext uri="{FF2B5EF4-FFF2-40B4-BE49-F238E27FC236}">
                <a16:creationId xmlns:a16="http://schemas.microsoft.com/office/drawing/2014/main" id="{0A5C6A27-B25B-19A4-456E-6EBFAEF62FB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13600" y="3052005"/>
            <a:ext cx="3577746" cy="162860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170353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2196213" y="16212428"/>
            <a:ext cx="5209774" cy="269561"/>
          </a:xfrm>
          <a:prstGeom prst="rect">
            <a:avLst/>
          </a:prstGeom>
          <a:noFill/>
        </p:spPr>
        <p:txBody>
          <a:bodyPr wrap="square" lIns="0" tIns="34290" rIns="0" bIns="34290" rtlCol="0">
            <a:spAutoFit/>
          </a:bodyPr>
          <a:lstStyle/>
          <a:p>
            <a:pPr algn="ctr">
              <a:lnSpc>
                <a:spcPct val="130000"/>
              </a:lnSpc>
            </a:pPr>
            <a:r>
              <a:rPr lang="en-US" sz="1100">
                <a:latin typeface="+mj-lt"/>
              </a:rPr>
              <a:t>World One Powerful Presentation Template</a:t>
            </a:r>
          </a:p>
        </p:txBody>
      </p:sp>
    </p:spTree>
    <p:extLst>
      <p:ext uri="{BB962C8B-B14F-4D97-AF65-F5344CB8AC3E}">
        <p14:creationId xmlns:p14="http://schemas.microsoft.com/office/powerpoint/2010/main" val="962514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Công nghệ chính</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 name="Content Placeholder 19">
            <a:extLst>
              <a:ext uri="{FF2B5EF4-FFF2-40B4-BE49-F238E27FC236}">
                <a16:creationId xmlns:a16="http://schemas.microsoft.com/office/drawing/2014/main" id="{1EF98F3D-C86D-7DB6-20AC-718AE1B8EDD0}"/>
              </a:ext>
            </a:extLst>
          </p:cNvPr>
          <p:cNvSpPr txBox="1">
            <a:spLocks/>
          </p:cNvSpPr>
          <p:nvPr/>
        </p:nvSpPr>
        <p:spPr>
          <a:xfrm>
            <a:off x="840858" y="1972732"/>
            <a:ext cx="2181742" cy="878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vi-VN"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rPr>
              <a:t>Cho phép nhiều thiết bị truy cập &amp; truyền dữ liệu đồng thời trên cùng một kênh, cung cấp độ trễ thấp, tăng tốc độ truyền tải dữ liệu.</a:t>
            </a:r>
            <a:endParaRPr kumimoji="0" lang="en-US"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endParaRPr>
          </a:p>
        </p:txBody>
      </p:sp>
      <p:sp>
        <p:nvSpPr>
          <p:cNvPr id="4" name="TextBox 3">
            <a:extLst>
              <a:ext uri="{FF2B5EF4-FFF2-40B4-BE49-F238E27FC236}">
                <a16:creationId xmlns:a16="http://schemas.microsoft.com/office/drawing/2014/main" id="{F5C2170B-38AB-ABF1-1CAF-73B680D63BA0}"/>
              </a:ext>
            </a:extLst>
          </p:cNvPr>
          <p:cNvSpPr txBox="1"/>
          <p:nvPr/>
        </p:nvSpPr>
        <p:spPr>
          <a:xfrm>
            <a:off x="2023022" y="1715716"/>
            <a:ext cx="999578"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vi-VN"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rPr>
              <a:t>OFDMA</a:t>
            </a:r>
            <a:endParaRPr kumimoji="0" lang="en-US"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endParaRPr>
          </a:p>
        </p:txBody>
      </p:sp>
      <p:sp>
        <p:nvSpPr>
          <p:cNvPr id="5" name="Content Placeholder 19">
            <a:extLst>
              <a:ext uri="{FF2B5EF4-FFF2-40B4-BE49-F238E27FC236}">
                <a16:creationId xmlns:a16="http://schemas.microsoft.com/office/drawing/2014/main" id="{D4773FA3-B04D-FE99-71E8-6A79682215D7}"/>
              </a:ext>
            </a:extLst>
          </p:cNvPr>
          <p:cNvSpPr txBox="1">
            <a:spLocks/>
          </p:cNvSpPr>
          <p:nvPr/>
        </p:nvSpPr>
        <p:spPr>
          <a:xfrm>
            <a:off x="840858" y="3331345"/>
            <a:ext cx="2181742" cy="878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vi-VN"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rPr>
              <a:t>Tăng thông lượng, cung cấp được nhiều băng thông hơn cho các ứng dụng đòi hỏi nhiều băng thông.</a:t>
            </a:r>
            <a:endParaRPr kumimoji="0" lang="en-US"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endParaRPr>
          </a:p>
        </p:txBody>
      </p:sp>
      <p:sp>
        <p:nvSpPr>
          <p:cNvPr id="6" name="TextBox 5">
            <a:extLst>
              <a:ext uri="{FF2B5EF4-FFF2-40B4-BE49-F238E27FC236}">
                <a16:creationId xmlns:a16="http://schemas.microsoft.com/office/drawing/2014/main" id="{7D03AFB0-D5FC-BABF-BA76-6AD93691EFC8}"/>
              </a:ext>
            </a:extLst>
          </p:cNvPr>
          <p:cNvSpPr txBox="1"/>
          <p:nvPr/>
        </p:nvSpPr>
        <p:spPr>
          <a:xfrm>
            <a:off x="1646861" y="3074329"/>
            <a:ext cx="1375739"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vi-VN"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rPr>
              <a:t>1024-QAM</a:t>
            </a:r>
            <a:endParaRPr kumimoji="0" lang="en-US"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endParaRPr>
          </a:p>
        </p:txBody>
      </p:sp>
      <p:sp>
        <p:nvSpPr>
          <p:cNvPr id="7" name="Content Placeholder 19">
            <a:extLst>
              <a:ext uri="{FF2B5EF4-FFF2-40B4-BE49-F238E27FC236}">
                <a16:creationId xmlns:a16="http://schemas.microsoft.com/office/drawing/2014/main" id="{3A779D51-A15F-2772-50C0-72145EC3E2D8}"/>
              </a:ext>
            </a:extLst>
          </p:cNvPr>
          <p:cNvSpPr txBox="1">
            <a:spLocks/>
          </p:cNvSpPr>
          <p:nvPr/>
        </p:nvSpPr>
        <p:spPr>
          <a:xfrm>
            <a:off x="6092178" y="1972732"/>
            <a:ext cx="2176258" cy="878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vi-VN"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rPr>
              <a:t>Hoạt động trên cả băng tần 2.4GHz &amp; 5GHz cùng một lúc cho cả chiều Download</a:t>
            </a:r>
            <a:r>
              <a:rPr kumimoji="0" lang="vi-VN" sz="1000" i="0" u="none" strike="noStrike" kern="1200" cap="none" spc="0" normalizeH="0" noProof="0" dirty="0">
                <a:ln>
                  <a:noFill/>
                </a:ln>
                <a:solidFill>
                  <a:schemeClr val="tx2">
                    <a:lumMod val="50000"/>
                  </a:schemeClr>
                </a:solidFill>
                <a:effectLst/>
                <a:uLnTx/>
                <a:uFillTx/>
                <a:latin typeface="Segoe UI Variable Small" pitchFamily="2" charset="0"/>
                <a:cs typeface="Lato Regular"/>
              </a:rPr>
              <a:t> &amp; Upload để hỗ trợ số lượng thiết bị lớn hơn.</a:t>
            </a:r>
            <a:endParaRPr kumimoji="0" lang="en-US"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endParaRPr>
          </a:p>
        </p:txBody>
      </p:sp>
      <p:sp>
        <p:nvSpPr>
          <p:cNvPr id="8" name="TextBox 7">
            <a:extLst>
              <a:ext uri="{FF2B5EF4-FFF2-40B4-BE49-F238E27FC236}">
                <a16:creationId xmlns:a16="http://schemas.microsoft.com/office/drawing/2014/main" id="{BC392862-581E-A507-833F-32EC27BF1BA0}"/>
              </a:ext>
            </a:extLst>
          </p:cNvPr>
          <p:cNvSpPr txBox="1"/>
          <p:nvPr/>
        </p:nvSpPr>
        <p:spPr>
          <a:xfrm>
            <a:off x="6125419" y="1715717"/>
            <a:ext cx="218369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rPr>
              <a:t>MU-MIMO</a:t>
            </a:r>
            <a:endParaRPr kumimoji="0" lang="en-US"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endParaRPr>
          </a:p>
        </p:txBody>
      </p:sp>
      <p:sp>
        <p:nvSpPr>
          <p:cNvPr id="9" name="Content Placeholder 19">
            <a:extLst>
              <a:ext uri="{FF2B5EF4-FFF2-40B4-BE49-F238E27FC236}">
                <a16:creationId xmlns:a16="http://schemas.microsoft.com/office/drawing/2014/main" id="{B41E4084-773E-A1CE-B43F-DAA7F642F436}"/>
              </a:ext>
            </a:extLst>
          </p:cNvPr>
          <p:cNvSpPr txBox="1">
            <a:spLocks/>
          </p:cNvSpPr>
          <p:nvPr/>
        </p:nvSpPr>
        <p:spPr>
          <a:xfrm>
            <a:off x="6125419" y="3331345"/>
            <a:ext cx="2176258" cy="878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buNone/>
            </a:pPr>
            <a:r>
              <a:rPr lang="vi-VN" sz="1000" b="1" dirty="0">
                <a:solidFill>
                  <a:schemeClr val="tx2">
                    <a:lumMod val="50000"/>
                  </a:schemeClr>
                </a:solidFill>
                <a:latin typeface="Segoe UI Variable Small" pitchFamily="2" charset="0"/>
                <a:cs typeface="Lato Regular"/>
              </a:rPr>
              <a:t>Target Wake Time </a:t>
            </a:r>
            <a:r>
              <a:rPr lang="vi-VN" sz="1000" dirty="0">
                <a:solidFill>
                  <a:schemeClr val="tx2">
                    <a:lumMod val="50000"/>
                  </a:schemeClr>
                </a:solidFill>
                <a:latin typeface="Segoe UI Variable Small" pitchFamily="2" charset="0"/>
                <a:cs typeface="Lato Regular"/>
              </a:rPr>
              <a:t>điều chỉnh được thời gian hoạt động của thiết bị kết nối, chỉ hoạt động khi cần gửi dữ liệu.</a:t>
            </a:r>
            <a:endParaRPr kumimoji="0" lang="en-US"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endParaRPr>
          </a:p>
        </p:txBody>
      </p:sp>
      <p:sp>
        <p:nvSpPr>
          <p:cNvPr id="10" name="TextBox 9">
            <a:extLst>
              <a:ext uri="{FF2B5EF4-FFF2-40B4-BE49-F238E27FC236}">
                <a16:creationId xmlns:a16="http://schemas.microsoft.com/office/drawing/2014/main" id="{B3440C97-F0F0-B21A-9B80-B18037C506CC}"/>
              </a:ext>
            </a:extLst>
          </p:cNvPr>
          <p:cNvSpPr txBox="1"/>
          <p:nvPr/>
        </p:nvSpPr>
        <p:spPr>
          <a:xfrm>
            <a:off x="6125419" y="3058936"/>
            <a:ext cx="217625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rPr>
              <a:t>TWT</a:t>
            </a:r>
            <a:endParaRPr kumimoji="0" lang="en-US"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12D1CCBF-1685-8A94-172E-F211FED3D1EA}"/>
              </a:ext>
            </a:extLst>
          </p:cNvPr>
          <p:cNvGrpSpPr/>
          <p:nvPr/>
        </p:nvGrpSpPr>
        <p:grpSpPr>
          <a:xfrm>
            <a:off x="3248804" y="1659794"/>
            <a:ext cx="2869367" cy="2861368"/>
            <a:chOff x="4549758" y="2224678"/>
            <a:chExt cx="3420147" cy="3410618"/>
          </a:xfrm>
        </p:grpSpPr>
        <p:sp>
          <p:nvSpPr>
            <p:cNvPr id="12" name="Freeform 57">
              <a:extLst>
                <a:ext uri="{FF2B5EF4-FFF2-40B4-BE49-F238E27FC236}">
                  <a16:creationId xmlns:a16="http://schemas.microsoft.com/office/drawing/2014/main" id="{986EF132-94DD-78F9-64E1-ED1EE6222D5F}"/>
                </a:ext>
              </a:extLst>
            </p:cNvPr>
            <p:cNvSpPr/>
            <p:nvPr/>
          </p:nvSpPr>
          <p:spPr>
            <a:xfrm rot="10800000" flipH="1" flipV="1">
              <a:off x="4564894" y="2229331"/>
              <a:ext cx="1534677" cy="1793810"/>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rgbClr val="10304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6000" b="0" i="0" u="none" strike="noStrike" kern="1200" cap="none" spc="0" normalizeH="0" baseline="0" noProof="0">
                <a:ln>
                  <a:noFill/>
                </a:ln>
                <a:solidFill>
                  <a:prstClr val="white"/>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BD00FA81-E252-1E7C-92B9-7BB6D0BE11AE}"/>
                </a:ext>
              </a:extLst>
            </p:cNvPr>
            <p:cNvGrpSpPr/>
            <p:nvPr/>
          </p:nvGrpSpPr>
          <p:grpSpPr>
            <a:xfrm>
              <a:off x="4549758" y="2224678"/>
              <a:ext cx="3420147" cy="3410618"/>
              <a:chOff x="4549758" y="2224678"/>
              <a:chExt cx="3420147" cy="3410618"/>
            </a:xfrm>
          </p:grpSpPr>
          <p:sp>
            <p:nvSpPr>
              <p:cNvPr id="14" name="Freeform 59">
                <a:extLst>
                  <a:ext uri="{FF2B5EF4-FFF2-40B4-BE49-F238E27FC236}">
                    <a16:creationId xmlns:a16="http://schemas.microsoft.com/office/drawing/2014/main" id="{D83AA120-E78D-88B8-5C9C-29633FF3970E}"/>
                  </a:ext>
                </a:extLst>
              </p:cNvPr>
              <p:cNvSpPr/>
              <p:nvPr/>
            </p:nvSpPr>
            <p:spPr>
              <a:xfrm rot="10800000">
                <a:off x="4549758" y="3395869"/>
                <a:ext cx="1534676" cy="1793809"/>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rgbClr val="2C3F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60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481D72C1-71B2-5DAB-B4FB-4F655C31895A}"/>
                  </a:ext>
                </a:extLst>
              </p:cNvPr>
              <p:cNvSpPr txBox="1"/>
              <p:nvPr/>
            </p:nvSpPr>
            <p:spPr>
              <a:xfrm>
                <a:off x="4886524" y="2485450"/>
                <a:ext cx="877114" cy="93548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4500" b="1" i="0" u="none" strike="noStrike" kern="1200" cap="none" spc="0" normalizeH="0" baseline="0" noProof="0" dirty="0">
                    <a:ln>
                      <a:noFill/>
                    </a:ln>
                    <a:solidFill>
                      <a:prstClr val="white"/>
                    </a:solidFill>
                    <a:effectLst/>
                    <a:uLnTx/>
                    <a:uFillTx/>
                    <a:latin typeface="Lato Black"/>
                    <a:ea typeface="+mn-ea"/>
                    <a:cs typeface="Lato Black"/>
                  </a:rPr>
                  <a:t>O</a:t>
                </a:r>
                <a:endParaRPr kumimoji="0" lang="id-ID" sz="4500" b="1" i="0" u="none" strike="noStrike" kern="1200" cap="none" spc="0" normalizeH="0" baseline="0" noProof="0" dirty="0">
                  <a:ln>
                    <a:noFill/>
                  </a:ln>
                  <a:solidFill>
                    <a:prstClr val="white"/>
                  </a:solidFill>
                  <a:effectLst/>
                  <a:uLnTx/>
                  <a:uFillTx/>
                  <a:latin typeface="Lato Black"/>
                  <a:ea typeface="+mn-ea"/>
                  <a:cs typeface="Lato Black"/>
                </a:endParaRPr>
              </a:p>
            </p:txBody>
          </p:sp>
          <p:sp>
            <p:nvSpPr>
              <p:cNvPr id="16" name="TextBox 15">
                <a:extLst>
                  <a:ext uri="{FF2B5EF4-FFF2-40B4-BE49-F238E27FC236}">
                    <a16:creationId xmlns:a16="http://schemas.microsoft.com/office/drawing/2014/main" id="{8E710883-4ED7-AF33-F6F5-AAF4E324C4D2}"/>
                  </a:ext>
                </a:extLst>
              </p:cNvPr>
              <p:cNvSpPr txBox="1"/>
              <p:nvPr/>
            </p:nvSpPr>
            <p:spPr>
              <a:xfrm>
                <a:off x="4886524" y="3977731"/>
                <a:ext cx="877114" cy="93548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vi-VN" sz="4500" b="1" dirty="0">
                    <a:solidFill>
                      <a:prstClr val="white"/>
                    </a:solidFill>
                    <a:latin typeface="Lato Black"/>
                    <a:cs typeface="Lato Black"/>
                  </a:rPr>
                  <a:t>1</a:t>
                </a:r>
                <a:endParaRPr kumimoji="0" lang="id-ID" sz="4500" b="1" i="0" u="none" strike="noStrike" kern="1200" cap="none" spc="0" normalizeH="0" baseline="0" noProof="0" dirty="0">
                  <a:ln>
                    <a:noFill/>
                  </a:ln>
                  <a:solidFill>
                    <a:prstClr val="white"/>
                  </a:solidFill>
                  <a:effectLst/>
                  <a:uLnTx/>
                  <a:uFillTx/>
                  <a:latin typeface="Lato Black"/>
                  <a:ea typeface="+mn-ea"/>
                  <a:cs typeface="Lato Black"/>
                </a:endParaRPr>
              </a:p>
            </p:txBody>
          </p:sp>
          <p:sp>
            <p:nvSpPr>
              <p:cNvPr id="17" name="Freeform 62">
                <a:extLst>
                  <a:ext uri="{FF2B5EF4-FFF2-40B4-BE49-F238E27FC236}">
                    <a16:creationId xmlns:a16="http://schemas.microsoft.com/office/drawing/2014/main" id="{A2299652-5AE9-7453-7162-80F6AD70E392}"/>
                  </a:ext>
                </a:extLst>
              </p:cNvPr>
              <p:cNvSpPr/>
              <p:nvPr/>
            </p:nvSpPr>
            <p:spPr>
              <a:xfrm>
                <a:off x="6182404" y="3841490"/>
                <a:ext cx="1534678" cy="1793806"/>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rgbClr val="6D90A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60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63">
                <a:extLst>
                  <a:ext uri="{FF2B5EF4-FFF2-40B4-BE49-F238E27FC236}">
                    <a16:creationId xmlns:a16="http://schemas.microsoft.com/office/drawing/2014/main" id="{6E64618D-4C15-DC60-0A08-EA1287888B2C}"/>
                  </a:ext>
                </a:extLst>
              </p:cNvPr>
              <p:cNvSpPr/>
              <p:nvPr/>
            </p:nvSpPr>
            <p:spPr>
              <a:xfrm rot="5400000" flipH="1" flipV="1">
                <a:off x="6305662" y="2095110"/>
                <a:ext cx="1534675" cy="1793811"/>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rgbClr val="3E59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60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6EEDA5C-3ADA-0CB3-1554-D7F3253F141B}"/>
                  </a:ext>
                </a:extLst>
              </p:cNvPr>
              <p:cNvSpPr txBox="1"/>
              <p:nvPr/>
            </p:nvSpPr>
            <p:spPr>
              <a:xfrm>
                <a:off x="6378401" y="2571177"/>
                <a:ext cx="809652" cy="93548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4500" b="1" i="0" u="none" strike="noStrike" kern="1200" cap="none" spc="0" normalizeH="0" baseline="0" noProof="0" dirty="0">
                    <a:ln>
                      <a:noFill/>
                    </a:ln>
                    <a:solidFill>
                      <a:prstClr val="white"/>
                    </a:solidFill>
                    <a:effectLst/>
                    <a:uLnTx/>
                    <a:uFillTx/>
                    <a:latin typeface="Lato Black"/>
                    <a:ea typeface="+mn-ea"/>
                    <a:cs typeface="Lato Black"/>
                  </a:rPr>
                  <a:t>M</a:t>
                </a:r>
                <a:endParaRPr kumimoji="0" lang="id-ID" sz="4500" b="1" i="0" u="none" strike="noStrike" kern="1200" cap="none" spc="0" normalizeH="0" baseline="0" noProof="0" dirty="0">
                  <a:ln>
                    <a:noFill/>
                  </a:ln>
                  <a:solidFill>
                    <a:prstClr val="white"/>
                  </a:solidFill>
                  <a:effectLst/>
                  <a:uLnTx/>
                  <a:uFillTx/>
                  <a:latin typeface="Lato Black"/>
                  <a:ea typeface="+mn-ea"/>
                  <a:cs typeface="Lato Black"/>
                </a:endParaRPr>
              </a:p>
            </p:txBody>
          </p:sp>
          <p:sp>
            <p:nvSpPr>
              <p:cNvPr id="20" name="TextBox 19">
                <a:extLst>
                  <a:ext uri="{FF2B5EF4-FFF2-40B4-BE49-F238E27FC236}">
                    <a16:creationId xmlns:a16="http://schemas.microsoft.com/office/drawing/2014/main" id="{D4C54E54-08BD-30BF-A8C3-EB54A522155D}"/>
                  </a:ext>
                </a:extLst>
              </p:cNvPr>
              <p:cNvSpPr txBox="1"/>
              <p:nvPr/>
            </p:nvSpPr>
            <p:spPr>
              <a:xfrm>
                <a:off x="6426496" y="4038281"/>
                <a:ext cx="987160" cy="93548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4500" b="1" i="0" u="none" strike="noStrike" kern="1200" cap="none" spc="0" normalizeH="0" baseline="0" noProof="0" dirty="0">
                    <a:ln>
                      <a:noFill/>
                    </a:ln>
                    <a:solidFill>
                      <a:prstClr val="white"/>
                    </a:solidFill>
                    <a:effectLst/>
                    <a:uLnTx/>
                    <a:uFillTx/>
                    <a:latin typeface="Lato Black"/>
                    <a:ea typeface="+mn-ea"/>
                    <a:cs typeface="Lato Black"/>
                  </a:rPr>
                  <a:t>T</a:t>
                </a:r>
              </a:p>
            </p:txBody>
          </p:sp>
        </p:grpSp>
      </p:grpSp>
    </p:spTree>
    <p:extLst>
      <p:ext uri="{BB962C8B-B14F-4D97-AF65-F5344CB8AC3E}">
        <p14:creationId xmlns:p14="http://schemas.microsoft.com/office/powerpoint/2010/main" val="3893716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OFDMA</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21" name="What is OFDMA-">
            <a:hlinkClick r:id="" action="ppaction://media"/>
            <a:extLst>
              <a:ext uri="{FF2B5EF4-FFF2-40B4-BE49-F238E27FC236}">
                <a16:creationId xmlns:a16="http://schemas.microsoft.com/office/drawing/2014/main" id="{9F3C34AC-A0D1-E088-CAF2-CEF33C07B4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5327" y="1055957"/>
            <a:ext cx="4253346" cy="2615870"/>
          </a:xfrm>
          <a:prstGeom prst="rect">
            <a:avLst/>
          </a:prstGeom>
        </p:spPr>
      </p:pic>
      <p:sp>
        <p:nvSpPr>
          <p:cNvPr id="22" name="TextBox 21">
            <a:extLst>
              <a:ext uri="{FF2B5EF4-FFF2-40B4-BE49-F238E27FC236}">
                <a16:creationId xmlns:a16="http://schemas.microsoft.com/office/drawing/2014/main" id="{CE9902A9-EC7F-CF0E-122C-1300F045E4B1}"/>
              </a:ext>
            </a:extLst>
          </p:cNvPr>
          <p:cNvSpPr txBox="1"/>
          <p:nvPr/>
        </p:nvSpPr>
        <p:spPr>
          <a:xfrm>
            <a:off x="1842653" y="3857123"/>
            <a:ext cx="5458691" cy="369332"/>
          </a:xfrm>
          <a:prstGeom prst="rect">
            <a:avLst/>
          </a:prstGeom>
          <a:noFill/>
        </p:spPr>
        <p:txBody>
          <a:bodyPr wrap="square" rtlCol="0">
            <a:spAutoFit/>
          </a:bodyPr>
          <a:lstStyle/>
          <a:p>
            <a:pPr algn="ctr"/>
            <a:r>
              <a:rPr lang="vi-VN" sz="1800" dirty="0">
                <a:latin typeface="Segoe UI" panose="020B0502040204020203" pitchFamily="34" charset="0"/>
                <a:cs typeface="Segoe UI" panose="020B0502040204020203" pitchFamily="34" charset="0"/>
              </a:rPr>
              <a:t>Các Users chia sẻ băng thông trong một lần truyền</a:t>
            </a: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4283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469"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descr="Ảnh có chứa văn bản, ảnh chụp màn hình, biểu đồ, thiết kế&#10;&#10;Mô tả được tạo tự động">
            <a:extLst>
              <a:ext uri="{FF2B5EF4-FFF2-40B4-BE49-F238E27FC236}">
                <a16:creationId xmlns:a16="http://schemas.microsoft.com/office/drawing/2014/main" id="{FFB66D12-5CEE-CB4E-DFDD-77E4B867E6E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63391" y="386302"/>
            <a:ext cx="5413276" cy="4370895"/>
          </a:xfrm>
          <a:prstGeom prst="rect">
            <a:avLst/>
          </a:prstGeom>
        </p:spPr>
      </p:pic>
      <p:sp>
        <p:nvSpPr>
          <p:cNvPr id="6" name="Hình chữ nhật 5">
            <a:extLst>
              <a:ext uri="{FF2B5EF4-FFF2-40B4-BE49-F238E27FC236}">
                <a16:creationId xmlns:a16="http://schemas.microsoft.com/office/drawing/2014/main" id="{4D6EA3F8-B7D4-9695-0DA1-2FF4500467C0}"/>
              </a:ext>
            </a:extLst>
          </p:cNvPr>
          <p:cNvSpPr/>
          <p:nvPr/>
        </p:nvSpPr>
        <p:spPr>
          <a:xfrm>
            <a:off x="5947144" y="0"/>
            <a:ext cx="3196856"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CE9902A9-EC7F-CF0E-122C-1300F045E4B1}"/>
              </a:ext>
            </a:extLst>
          </p:cNvPr>
          <p:cNvSpPr txBox="1"/>
          <p:nvPr/>
        </p:nvSpPr>
        <p:spPr>
          <a:xfrm>
            <a:off x="6060558" y="588307"/>
            <a:ext cx="2948763" cy="1200329"/>
          </a:xfrm>
          <a:prstGeom prst="rect">
            <a:avLst/>
          </a:prstGeom>
          <a:noFill/>
        </p:spPr>
        <p:txBody>
          <a:bodyPr wrap="square" rtlCol="0">
            <a:spAutoFit/>
          </a:bodyPr>
          <a:lstStyle/>
          <a:p>
            <a:pPr algn="just"/>
            <a:r>
              <a:rPr lang="vi-VN" sz="1800" b="1" dirty="0">
                <a:solidFill>
                  <a:schemeClr val="bg1"/>
                </a:solidFill>
                <a:latin typeface="Segoe UI Semilight" panose="020B0402040204020203" pitchFamily="34" charset="0"/>
                <a:cs typeface="Segoe UI Semilight" panose="020B0402040204020203" pitchFamily="34" charset="0"/>
              </a:rPr>
              <a:t>OFDM (</a:t>
            </a:r>
            <a:r>
              <a:rPr lang="vi-VN" sz="1800" b="1" dirty="0" err="1">
                <a:solidFill>
                  <a:schemeClr val="bg1"/>
                </a:solidFill>
                <a:latin typeface="Segoe UI Semilight" panose="020B0402040204020203" pitchFamily="34" charset="0"/>
                <a:cs typeface="Segoe UI Semilight" panose="020B0402040204020203" pitchFamily="34" charset="0"/>
              </a:rPr>
              <a:t>Wifi</a:t>
            </a:r>
            <a:r>
              <a:rPr lang="vi-VN" sz="1800" b="1" dirty="0">
                <a:solidFill>
                  <a:schemeClr val="bg1"/>
                </a:solidFill>
                <a:latin typeface="Segoe UI Semilight" panose="020B0402040204020203" pitchFamily="34" charset="0"/>
                <a:cs typeface="Segoe UI Semilight" panose="020B0402040204020203" pitchFamily="34" charset="0"/>
              </a:rPr>
              <a:t> 5) </a:t>
            </a:r>
            <a:r>
              <a:rPr lang="vi-VN" sz="1800" dirty="0">
                <a:solidFill>
                  <a:schemeClr val="bg1"/>
                </a:solidFill>
                <a:latin typeface="Segoe UI Semilight" panose="020B0402040204020203" pitchFamily="34" charset="0"/>
                <a:cs typeface="Segoe UI Semilight" panose="020B0402040204020203" pitchFamily="34" charset="0"/>
              </a:rPr>
              <a:t>chiếm dụng toàn bộ băng thông trong một lần truyền dữ liệu cho một </a:t>
            </a:r>
            <a:r>
              <a:rPr lang="vi-VN" sz="1800" dirty="0" err="1">
                <a:solidFill>
                  <a:schemeClr val="bg1"/>
                </a:solidFill>
                <a:latin typeface="Segoe UI Semilight" panose="020B0402040204020203" pitchFamily="34" charset="0"/>
                <a:cs typeface="Segoe UI Semilight" panose="020B0402040204020203" pitchFamily="34" charset="0"/>
              </a:rPr>
              <a:t>User</a:t>
            </a:r>
            <a:r>
              <a:rPr lang="vi-VN" sz="1800" dirty="0">
                <a:solidFill>
                  <a:schemeClr val="bg1"/>
                </a:solidFill>
                <a:latin typeface="Segoe UI Semilight" panose="020B0402040204020203" pitchFamily="34" charset="0"/>
                <a:cs typeface="Segoe UI Semilight" panose="020B0402040204020203" pitchFamily="34" charset="0"/>
              </a:rPr>
              <a:t>.</a:t>
            </a:r>
          </a:p>
        </p:txBody>
      </p:sp>
      <p:sp>
        <p:nvSpPr>
          <p:cNvPr id="2" name="TextBox 21">
            <a:extLst>
              <a:ext uri="{FF2B5EF4-FFF2-40B4-BE49-F238E27FC236}">
                <a16:creationId xmlns:a16="http://schemas.microsoft.com/office/drawing/2014/main" id="{29A1B2A2-88FE-58AB-102C-1813D073668B}"/>
              </a:ext>
            </a:extLst>
          </p:cNvPr>
          <p:cNvSpPr txBox="1"/>
          <p:nvPr/>
        </p:nvSpPr>
        <p:spPr>
          <a:xfrm>
            <a:off x="6060558" y="3344217"/>
            <a:ext cx="2948763" cy="923330"/>
          </a:xfrm>
          <a:prstGeom prst="rect">
            <a:avLst/>
          </a:prstGeom>
          <a:noFill/>
        </p:spPr>
        <p:txBody>
          <a:bodyPr wrap="square" rtlCol="0">
            <a:spAutoFit/>
          </a:bodyPr>
          <a:lstStyle/>
          <a:p>
            <a:pPr algn="just"/>
            <a:r>
              <a:rPr lang="vi-VN" sz="1800" b="1" dirty="0">
                <a:solidFill>
                  <a:schemeClr val="bg1"/>
                </a:solidFill>
                <a:latin typeface="Segoe UI Semilight" panose="020B0402040204020203" pitchFamily="34" charset="0"/>
                <a:cs typeface="Segoe UI Semilight" panose="020B0402040204020203" pitchFamily="34" charset="0"/>
              </a:rPr>
              <a:t>OFDMA (</a:t>
            </a:r>
            <a:r>
              <a:rPr lang="vi-VN" sz="1800" b="1" dirty="0" err="1">
                <a:solidFill>
                  <a:schemeClr val="bg1"/>
                </a:solidFill>
                <a:latin typeface="Segoe UI Semilight" panose="020B0402040204020203" pitchFamily="34" charset="0"/>
                <a:cs typeface="Segoe UI Semilight" panose="020B0402040204020203" pitchFamily="34" charset="0"/>
              </a:rPr>
              <a:t>Wifi</a:t>
            </a:r>
            <a:r>
              <a:rPr lang="vi-VN" sz="1800" b="1" dirty="0">
                <a:solidFill>
                  <a:schemeClr val="bg1"/>
                </a:solidFill>
                <a:latin typeface="Segoe UI Semilight" panose="020B0402040204020203" pitchFamily="34" charset="0"/>
                <a:cs typeface="Segoe UI Semilight" panose="020B0402040204020203" pitchFamily="34" charset="0"/>
              </a:rPr>
              <a:t> 6) </a:t>
            </a:r>
            <a:r>
              <a:rPr lang="vi-VN" sz="1800" dirty="0">
                <a:solidFill>
                  <a:schemeClr val="bg1"/>
                </a:solidFill>
                <a:latin typeface="Segoe UI Semilight" panose="020B0402040204020203" pitchFamily="34" charset="0"/>
                <a:cs typeface="Segoe UI Semilight" panose="020B0402040204020203" pitchFamily="34" charset="0"/>
              </a:rPr>
              <a:t>cho phép nhiều </a:t>
            </a:r>
            <a:r>
              <a:rPr lang="vi-VN" sz="1800" dirty="0" err="1">
                <a:solidFill>
                  <a:schemeClr val="bg1"/>
                </a:solidFill>
                <a:latin typeface="Segoe UI Semilight" panose="020B0402040204020203" pitchFamily="34" charset="0"/>
                <a:cs typeface="Segoe UI Semilight" panose="020B0402040204020203" pitchFamily="34" charset="0"/>
              </a:rPr>
              <a:t>Users</a:t>
            </a:r>
            <a:r>
              <a:rPr lang="vi-VN" sz="1800" dirty="0">
                <a:solidFill>
                  <a:schemeClr val="bg1"/>
                </a:solidFill>
                <a:latin typeface="Segoe UI Semilight" panose="020B0402040204020203" pitchFamily="34" charset="0"/>
                <a:cs typeface="Segoe UI Semilight" panose="020B0402040204020203" pitchFamily="34" charset="0"/>
              </a:rPr>
              <a:t> truyền dữ liệu trong một lần truyền.</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45959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MU-MIMO</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E9902A9-EC7F-CF0E-122C-1300F045E4B1}"/>
              </a:ext>
            </a:extLst>
          </p:cNvPr>
          <p:cNvSpPr txBox="1"/>
          <p:nvPr/>
        </p:nvSpPr>
        <p:spPr>
          <a:xfrm>
            <a:off x="1842653" y="3857123"/>
            <a:ext cx="5458691" cy="646331"/>
          </a:xfrm>
          <a:prstGeom prst="rect">
            <a:avLst/>
          </a:prstGeom>
          <a:noFill/>
        </p:spPr>
        <p:txBody>
          <a:bodyPr wrap="square" rtlCol="0">
            <a:spAutoFit/>
          </a:bodyPr>
          <a:lstStyle/>
          <a:p>
            <a:pPr algn="ctr"/>
            <a:r>
              <a:rPr lang="vi-VN" sz="1800" dirty="0">
                <a:latin typeface="Segoe UI Semilight" panose="020B0402040204020203" pitchFamily="34" charset="0"/>
                <a:cs typeface="Segoe UI Semilight" panose="020B0402040204020203" pitchFamily="34" charset="0"/>
              </a:rPr>
              <a:t>MU-MIMO cho phép truyền dữ liệu đồng thời cho nhiều </a:t>
            </a:r>
            <a:r>
              <a:rPr lang="vi-VN" sz="1800" dirty="0" err="1">
                <a:latin typeface="Segoe UI Semilight" panose="020B0402040204020203" pitchFamily="34" charset="0"/>
                <a:cs typeface="Segoe UI Semilight" panose="020B0402040204020203" pitchFamily="34" charset="0"/>
              </a:rPr>
              <a:t>Users</a:t>
            </a:r>
            <a:r>
              <a:rPr lang="vi-VN" sz="1800" dirty="0">
                <a:latin typeface="Segoe UI Semilight" panose="020B0402040204020203" pitchFamily="34" charset="0"/>
                <a:cs typeface="Segoe UI Semilight" panose="020B0402040204020203" pitchFamily="34" charset="0"/>
              </a:rPr>
              <a:t> trên cùng một băng thông tần số.</a:t>
            </a:r>
            <a:endParaRPr lang="en-US" sz="1800" dirty="0">
              <a:latin typeface="Segoe UI Semilight" panose="020B0402040204020203" pitchFamily="34" charset="0"/>
              <a:cs typeface="Segoe UI Semilight" panose="020B0402040204020203" pitchFamily="34" charset="0"/>
            </a:endParaRPr>
          </a:p>
        </p:txBody>
      </p:sp>
      <p:pic>
        <p:nvPicPr>
          <p:cNvPr id="3" name="Picture 2" descr="Cơ chế hoạt động trên MU-MIMO">
            <a:extLst>
              <a:ext uri="{FF2B5EF4-FFF2-40B4-BE49-F238E27FC236}">
                <a16:creationId xmlns:a16="http://schemas.microsoft.com/office/drawing/2014/main" id="{C84BE30B-6726-D565-E53A-7DFD6B17BAE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70732" y="1123385"/>
            <a:ext cx="6202532" cy="248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5977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MU-MIMO</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E9902A9-EC7F-CF0E-122C-1300F045E4B1}"/>
              </a:ext>
            </a:extLst>
          </p:cNvPr>
          <p:cNvSpPr txBox="1"/>
          <p:nvPr/>
        </p:nvSpPr>
        <p:spPr>
          <a:xfrm>
            <a:off x="1842653" y="3857123"/>
            <a:ext cx="5458691" cy="923330"/>
          </a:xfrm>
          <a:prstGeom prst="rect">
            <a:avLst/>
          </a:prstGeom>
          <a:noFill/>
        </p:spPr>
        <p:txBody>
          <a:bodyPr wrap="square" rtlCol="0">
            <a:spAutoFit/>
          </a:bodyPr>
          <a:lstStyle/>
          <a:p>
            <a:pPr algn="ctr"/>
            <a:r>
              <a:rPr lang="vi-VN" sz="1800" dirty="0">
                <a:latin typeface="Segoe UI Semilight" panose="020B0402040204020203" pitchFamily="34" charset="0"/>
                <a:cs typeface="Segoe UI Semilight" panose="020B0402040204020203" pitchFamily="34" charset="0"/>
              </a:rPr>
              <a:t>Với MU-MIMO </a:t>
            </a:r>
            <a:r>
              <a:rPr lang="vi-VN" sz="1800" dirty="0" err="1">
                <a:latin typeface="Segoe UI Semilight" panose="020B0402040204020203" pitchFamily="34" charset="0"/>
                <a:cs typeface="Segoe UI Semilight" panose="020B0402040204020203" pitchFamily="34" charset="0"/>
              </a:rPr>
              <a:t>users</a:t>
            </a:r>
            <a:r>
              <a:rPr lang="vi-VN" sz="1800" dirty="0">
                <a:latin typeface="Segoe UI Semilight" panose="020B0402040204020203" pitchFamily="34" charset="0"/>
                <a:cs typeface="Segoe UI Semilight" panose="020B0402040204020203" pitchFamily="34" charset="0"/>
              </a:rPr>
              <a:t> sẽ có thời gian đáp ứng khi truyền/nhận dữ liệu nhanh hơn, tận dụng tối đa băng thông trên kênh truyền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a:t>
            </a:r>
            <a:r>
              <a:rPr lang="vi-VN" sz="1800" dirty="0" err="1">
                <a:latin typeface="Segoe UI Semilight" panose="020B0402040204020203" pitchFamily="34" charset="0"/>
                <a:cs typeface="Segoe UI Semilight" panose="020B0402040204020203" pitchFamily="34" charset="0"/>
              </a:rPr>
              <a:t>Modem</a:t>
            </a:r>
            <a:r>
              <a:rPr lang="vi-VN" sz="1800" dirty="0">
                <a:latin typeface="Segoe UI Semilight" panose="020B0402040204020203" pitchFamily="34" charset="0"/>
                <a:cs typeface="Segoe UI Semilight" panose="020B0402040204020203" pitchFamily="34" charset="0"/>
              </a:rPr>
              <a:t>/AP hỗ trợ.</a:t>
            </a:r>
            <a:endParaRPr lang="en-US" sz="1800" dirty="0">
              <a:latin typeface="Segoe UI Semilight" panose="020B0402040204020203" pitchFamily="34" charset="0"/>
              <a:cs typeface="Segoe UI Semilight" panose="020B0402040204020203" pitchFamily="34" charset="0"/>
            </a:endParaRPr>
          </a:p>
        </p:txBody>
      </p:sp>
      <p:pic>
        <p:nvPicPr>
          <p:cNvPr id="5" name="Hình ảnh 4">
            <a:extLst>
              <a:ext uri="{FF2B5EF4-FFF2-40B4-BE49-F238E27FC236}">
                <a16:creationId xmlns:a16="http://schemas.microsoft.com/office/drawing/2014/main" id="{EB2498E4-453E-B12E-AC58-C57540DFD9F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p:blipFill>
        <p:spPr>
          <a:xfrm>
            <a:off x="2222808" y="1042472"/>
            <a:ext cx="4698380" cy="2642839"/>
          </a:xfrm>
          <a:prstGeom prst="rect">
            <a:avLst/>
          </a:prstGeom>
        </p:spPr>
      </p:pic>
    </p:spTree>
    <p:extLst>
      <p:ext uri="{BB962C8B-B14F-4D97-AF65-F5344CB8AC3E}">
        <p14:creationId xmlns:p14="http://schemas.microsoft.com/office/powerpoint/2010/main" val="2646523727"/>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300E0802-E1A8-6867-B6EC-1B15A34BFC59}"/>
              </a:ext>
            </a:extLst>
          </p:cNvPr>
          <p:cNvSpPr/>
          <p:nvPr/>
        </p:nvSpPr>
        <p:spPr>
          <a:xfrm>
            <a:off x="0" y="3025698"/>
            <a:ext cx="9144000" cy="211780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Hình ảnh 4">
            <a:extLst>
              <a:ext uri="{FF2B5EF4-FFF2-40B4-BE49-F238E27FC236}">
                <a16:creationId xmlns:a16="http://schemas.microsoft.com/office/drawing/2014/main" id="{EB2498E4-453E-B12E-AC58-C57540DFD9F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p:blipFill>
        <p:spPr>
          <a:xfrm>
            <a:off x="1608139" y="69959"/>
            <a:ext cx="5927721" cy="2955739"/>
          </a:xfrm>
          <a:prstGeom prst="rect">
            <a:avLst/>
          </a:prstGeom>
        </p:spPr>
      </p:pic>
      <p:sp>
        <p:nvSpPr>
          <p:cNvPr id="22" name="TextBox 21">
            <a:extLst>
              <a:ext uri="{FF2B5EF4-FFF2-40B4-BE49-F238E27FC236}">
                <a16:creationId xmlns:a16="http://schemas.microsoft.com/office/drawing/2014/main" id="{CE9902A9-EC7F-CF0E-122C-1300F045E4B1}"/>
              </a:ext>
            </a:extLst>
          </p:cNvPr>
          <p:cNvSpPr txBox="1"/>
          <p:nvPr/>
        </p:nvSpPr>
        <p:spPr>
          <a:xfrm>
            <a:off x="516673" y="3484435"/>
            <a:ext cx="8110654" cy="1200329"/>
          </a:xfrm>
          <a:prstGeom prst="rect">
            <a:avLst/>
          </a:prstGeom>
          <a:noFill/>
        </p:spPr>
        <p:txBody>
          <a:bodyPr wrap="square" rtlCol="0">
            <a:spAutoFit/>
          </a:bodyPr>
          <a:lstStyle/>
          <a:p>
            <a:pPr algn="ctr"/>
            <a:r>
              <a:rPr lang="vi-VN" sz="2400" b="1" dirty="0">
                <a:solidFill>
                  <a:schemeClr val="bg1"/>
                </a:solidFill>
                <a:latin typeface="Segoe UI Variable Display" pitchFamily="2" charset="0"/>
                <a:cs typeface="Segoe UI Semilight" panose="020B0402040204020203" pitchFamily="34" charset="0"/>
              </a:rPr>
              <a:t>MU-MIMO</a:t>
            </a:r>
          </a:p>
          <a:p>
            <a:pPr algn="ctr"/>
            <a:r>
              <a:rPr lang="vi-VN" sz="2400" dirty="0">
                <a:solidFill>
                  <a:schemeClr val="bg1"/>
                </a:solidFill>
                <a:latin typeface="Segoe UI Variable Display" pitchFamily="2" charset="0"/>
                <a:cs typeface="Segoe UI Semilight" panose="020B0402040204020203" pitchFamily="34" charset="0"/>
              </a:rPr>
              <a:t>Trên </a:t>
            </a:r>
            <a:r>
              <a:rPr lang="vi-VN" sz="2400" b="1" dirty="0" err="1">
                <a:solidFill>
                  <a:schemeClr val="bg1"/>
                </a:solidFill>
                <a:latin typeface="Segoe UI Variable Display" pitchFamily="2" charset="0"/>
                <a:cs typeface="Segoe UI Semilight" panose="020B0402040204020203" pitchFamily="34" charset="0"/>
              </a:rPr>
              <a:t>Wi-Fi</a:t>
            </a:r>
            <a:r>
              <a:rPr lang="vi-VN" sz="2400" b="1" dirty="0">
                <a:solidFill>
                  <a:schemeClr val="bg1"/>
                </a:solidFill>
                <a:latin typeface="Segoe UI Variable Display" pitchFamily="2" charset="0"/>
                <a:cs typeface="Segoe UI Semilight" panose="020B0402040204020203" pitchFamily="34" charset="0"/>
              </a:rPr>
              <a:t> 6 </a:t>
            </a:r>
            <a:r>
              <a:rPr lang="vi-VN" sz="2400" dirty="0">
                <a:solidFill>
                  <a:schemeClr val="bg1"/>
                </a:solidFill>
                <a:latin typeface="Segoe UI Variable Display" pitchFamily="2" charset="0"/>
                <a:cs typeface="Segoe UI Semilight" panose="020B0402040204020203" pitchFamily="34" charset="0"/>
              </a:rPr>
              <a:t>đã hoạt động cả </a:t>
            </a:r>
            <a:r>
              <a:rPr lang="vi-VN" sz="2400" b="1" dirty="0">
                <a:solidFill>
                  <a:schemeClr val="bg1"/>
                </a:solidFill>
                <a:latin typeface="Segoe UI Variable Display" pitchFamily="2" charset="0"/>
                <a:cs typeface="Segoe UI Semilight" panose="020B0402040204020203" pitchFamily="34" charset="0"/>
              </a:rPr>
              <a:t>2 chiều </a:t>
            </a:r>
            <a:r>
              <a:rPr lang="vi-VN" sz="2400" dirty="0" err="1">
                <a:solidFill>
                  <a:schemeClr val="bg1"/>
                </a:solidFill>
                <a:latin typeface="Segoe UI Variable Display" pitchFamily="2" charset="0"/>
                <a:cs typeface="Segoe UI Semilight" panose="020B0402040204020203" pitchFamily="34" charset="0"/>
              </a:rPr>
              <a:t>Download</a:t>
            </a:r>
            <a:r>
              <a:rPr lang="vi-VN" sz="2400" dirty="0">
                <a:solidFill>
                  <a:schemeClr val="bg1"/>
                </a:solidFill>
                <a:latin typeface="Segoe UI Variable Display" pitchFamily="2" charset="0"/>
                <a:cs typeface="Segoe UI Semilight" panose="020B0402040204020203" pitchFamily="34" charset="0"/>
              </a:rPr>
              <a:t> &amp; </a:t>
            </a:r>
            <a:r>
              <a:rPr lang="vi-VN" sz="2400" dirty="0" err="1">
                <a:solidFill>
                  <a:schemeClr val="bg1"/>
                </a:solidFill>
                <a:latin typeface="Segoe UI Variable Display" pitchFamily="2" charset="0"/>
                <a:cs typeface="Segoe UI Semilight" panose="020B0402040204020203" pitchFamily="34" charset="0"/>
              </a:rPr>
              <a:t>Upload</a:t>
            </a:r>
            <a:r>
              <a:rPr lang="vi-VN" sz="2400" dirty="0">
                <a:solidFill>
                  <a:schemeClr val="bg1"/>
                </a:solidFill>
                <a:latin typeface="Segoe UI Variable Display" pitchFamily="2" charset="0"/>
                <a:cs typeface="Segoe UI Semilight" panose="020B0402040204020203" pitchFamily="34" charset="0"/>
              </a:rPr>
              <a:t>,</a:t>
            </a:r>
          </a:p>
          <a:p>
            <a:pPr algn="ctr"/>
            <a:r>
              <a:rPr lang="vi-VN" sz="2400" b="1" dirty="0" err="1">
                <a:solidFill>
                  <a:schemeClr val="bg1"/>
                </a:solidFill>
                <a:latin typeface="Segoe UI Variable Display" pitchFamily="2" charset="0"/>
                <a:cs typeface="Segoe UI Semilight" panose="020B0402040204020203" pitchFamily="34" charset="0"/>
              </a:rPr>
              <a:t>Wi-Fi</a:t>
            </a:r>
            <a:r>
              <a:rPr lang="vi-VN" sz="2400" b="1" dirty="0">
                <a:solidFill>
                  <a:schemeClr val="bg1"/>
                </a:solidFill>
                <a:latin typeface="Segoe UI Variable Display" pitchFamily="2" charset="0"/>
                <a:cs typeface="Segoe UI Semilight" panose="020B0402040204020203" pitchFamily="34" charset="0"/>
              </a:rPr>
              <a:t> 5 </a:t>
            </a:r>
            <a:r>
              <a:rPr lang="vi-VN" sz="2400" dirty="0">
                <a:solidFill>
                  <a:schemeClr val="bg1"/>
                </a:solidFill>
                <a:latin typeface="Segoe UI Variable Display" pitchFamily="2" charset="0"/>
                <a:cs typeface="Segoe UI Semilight" panose="020B0402040204020203" pitchFamily="34" charset="0"/>
              </a:rPr>
              <a:t>chỉ hoạt động chiều </a:t>
            </a:r>
            <a:r>
              <a:rPr lang="vi-VN" sz="2400" dirty="0" err="1">
                <a:solidFill>
                  <a:schemeClr val="bg1"/>
                </a:solidFill>
                <a:latin typeface="Segoe UI Variable Display" pitchFamily="2" charset="0"/>
                <a:cs typeface="Segoe UI Semilight" panose="020B0402040204020203" pitchFamily="34" charset="0"/>
              </a:rPr>
              <a:t>Download</a:t>
            </a:r>
            <a:r>
              <a:rPr lang="vi-VN" sz="2400" dirty="0">
                <a:solidFill>
                  <a:schemeClr val="bg1"/>
                </a:solidFill>
                <a:latin typeface="Segoe UI Variable Display" pitchFamily="2" charset="0"/>
                <a:cs typeface="Segoe UI Semilight" panose="020B0402040204020203" pitchFamily="34" charset="0"/>
              </a:rPr>
              <a:t>.</a:t>
            </a:r>
            <a:endParaRPr lang="en-US" sz="2400" dirty="0">
              <a:solidFill>
                <a:schemeClr val="bg1"/>
              </a:solidFill>
              <a:latin typeface="Segoe UI Variable Display" pitchFamily="2" charset="0"/>
              <a:cs typeface="Segoe UI Semilight" panose="020B0402040204020203" pitchFamily="34" charset="0"/>
            </a:endParaRPr>
          </a:p>
        </p:txBody>
      </p:sp>
    </p:spTree>
    <p:extLst>
      <p:ext uri="{BB962C8B-B14F-4D97-AF65-F5344CB8AC3E}">
        <p14:creationId xmlns:p14="http://schemas.microsoft.com/office/powerpoint/2010/main" val="1309792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1 Tùy chỉnh">
      <a:majorFont>
        <a:latin typeface="Lato"/>
        <a:ea typeface=""/>
        <a:cs typeface=""/>
      </a:majorFont>
      <a:minorFont>
        <a:latin typeface="Roboto"/>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BLUE COLOR">
      <a:dk1>
        <a:sysClr val="windowText" lastClr="000000"/>
      </a:dk1>
      <a:lt1>
        <a:sysClr val="window" lastClr="FFFFFF"/>
      </a:lt1>
      <a:dk2>
        <a:srgbClr val="44546A"/>
      </a:dk2>
      <a:lt2>
        <a:srgbClr val="E7E6E6"/>
      </a:lt2>
      <a:accent1>
        <a:srgbClr val="1F608B"/>
      </a:accent1>
      <a:accent2>
        <a:srgbClr val="2980B9"/>
      </a:accent2>
      <a:accent3>
        <a:srgbClr val="4098D4"/>
      </a:accent3>
      <a:accent4>
        <a:srgbClr val="7BB8E1"/>
      </a:accent4>
      <a:accent5>
        <a:srgbClr val="9FCBE9"/>
      </a:accent5>
      <a:accent6>
        <a:srgbClr val="C6E0F2"/>
      </a:accent6>
      <a:hlink>
        <a:srgbClr val="0563C1"/>
      </a:hlink>
      <a:folHlink>
        <a:srgbClr val="954F72"/>
      </a:folHlink>
    </a:clrScheme>
    <a:fontScheme name="Custom 1">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DARKBLUE COLOR">
      <a:dk1>
        <a:sysClr val="windowText" lastClr="000000"/>
      </a:dk1>
      <a:lt1>
        <a:sysClr val="window" lastClr="FFFFFF"/>
      </a:lt1>
      <a:dk2>
        <a:srgbClr val="44546A"/>
      </a:dk2>
      <a:lt2>
        <a:srgbClr val="E7E6E6"/>
      </a:lt2>
      <a:accent1>
        <a:srgbClr val="212F3C"/>
      </a:accent1>
      <a:accent2>
        <a:srgbClr val="2C3F50"/>
      </a:accent2>
      <a:accent3>
        <a:srgbClr val="3E5972"/>
      </a:accent3>
      <a:accent4>
        <a:srgbClr val="507392"/>
      </a:accent4>
      <a:accent5>
        <a:srgbClr val="6D90AF"/>
      </a:accent5>
      <a:accent6>
        <a:srgbClr val="9E90AF"/>
      </a:accent6>
      <a:hlink>
        <a:srgbClr val="0563C1"/>
      </a:hlink>
      <a:folHlink>
        <a:srgbClr val="954F72"/>
      </a:folHlink>
    </a:clrScheme>
    <a:fontScheme name="Custom 1">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1588</TotalTime>
  <Words>1718</Words>
  <Application>Microsoft Office PowerPoint</Application>
  <PresentationFormat>On-screen Show (16:9)</PresentationFormat>
  <Paragraphs>208</Paragraphs>
  <Slides>31</Slides>
  <Notes>27</Notes>
  <HiddenSlides>0</HiddenSlides>
  <MMClips>1</MMClips>
  <ScaleCrop>false</ScaleCrop>
  <HeadingPairs>
    <vt:vector size="6" baseType="variant">
      <vt:variant>
        <vt:lpstr>Fonts Used</vt:lpstr>
      </vt:variant>
      <vt:variant>
        <vt:i4>23</vt:i4>
      </vt:variant>
      <vt:variant>
        <vt:lpstr>Theme</vt:lpstr>
      </vt:variant>
      <vt:variant>
        <vt:i4>3</vt:i4>
      </vt:variant>
      <vt:variant>
        <vt:lpstr>Slide Titles</vt:lpstr>
      </vt:variant>
      <vt:variant>
        <vt:i4>31</vt:i4>
      </vt:variant>
    </vt:vector>
  </HeadingPairs>
  <TitlesOfParts>
    <vt:vector size="57" baseType="lpstr">
      <vt:lpstr>Lato</vt:lpstr>
      <vt:lpstr>Lato Black</vt:lpstr>
      <vt:lpstr>Lato Regular</vt:lpstr>
      <vt:lpstr>Lemon/Milk</vt:lpstr>
      <vt:lpstr>Open Sans Light</vt:lpstr>
      <vt:lpstr>Raleway Black</vt:lpstr>
      <vt:lpstr>Roboto</vt:lpstr>
      <vt:lpstr>Segoe UI Variable Display</vt:lpstr>
      <vt:lpstr>Segoe UI Variable Small</vt:lpstr>
      <vt:lpstr>Source Sans Pro Light</vt:lpstr>
      <vt:lpstr>宋体</vt:lpstr>
      <vt:lpstr>Arial</vt:lpstr>
      <vt:lpstr>Calibri</vt:lpstr>
      <vt:lpstr>Segoe UI</vt:lpstr>
      <vt:lpstr>Segoe UI Black</vt:lpstr>
      <vt:lpstr>Segoe UI Emoji</vt:lpstr>
      <vt:lpstr>Segoe UI Historic</vt:lpstr>
      <vt:lpstr>Segoe UI Light</vt:lpstr>
      <vt:lpstr>Segoe UI Semibold</vt:lpstr>
      <vt:lpstr>Segoe UI Semilight</vt:lpstr>
      <vt:lpstr>Segoe UI Symbol</vt:lpstr>
      <vt:lpstr>Tw Cen MT</vt:lpstr>
      <vt:lpstr>Wingdings 3</vt:lpstr>
      <vt:lpstr>Integral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Zacomic Studios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Slize | Powerpoint Presentation</dc:title>
  <dc:subject>Powerpoint template</dc:subject>
  <dc:creator>Zacomic Studios</dc:creator>
  <cp:keywords>Powerpoint, presentations, ppt, pptx, slides</cp:keywords>
  <dc:description/>
  <cp:lastModifiedBy>ADMIN</cp:lastModifiedBy>
  <cp:revision>2</cp:revision>
  <dcterms:created xsi:type="dcterms:W3CDTF">2015-04-13T07:09:46Z</dcterms:created>
  <dcterms:modified xsi:type="dcterms:W3CDTF">2024-04-24T01:46:25Z</dcterms:modified>
  <cp:category>Powerpoint</cp:category>
</cp:coreProperties>
</file>